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2" r:id="rId2"/>
    <p:sldId id="273" r:id="rId3"/>
    <p:sldId id="281" r:id="rId4"/>
    <p:sldId id="275" r:id="rId5"/>
    <p:sldId id="316" r:id="rId6"/>
    <p:sldId id="317" r:id="rId7"/>
    <p:sldId id="300" r:id="rId8"/>
    <p:sldId id="287" r:id="rId9"/>
    <p:sldId id="310" r:id="rId10"/>
    <p:sldId id="299" r:id="rId11"/>
    <p:sldId id="288" r:id="rId12"/>
    <p:sldId id="297" r:id="rId13"/>
    <p:sldId id="315" r:id="rId14"/>
    <p:sldId id="298" r:id="rId15"/>
    <p:sldId id="289" r:id="rId16"/>
    <p:sldId id="311" r:id="rId17"/>
    <p:sldId id="312" r:id="rId18"/>
    <p:sldId id="314" r:id="rId19"/>
    <p:sldId id="304" r:id="rId20"/>
    <p:sldId id="306" r:id="rId21"/>
    <p:sldId id="290" r:id="rId22"/>
    <p:sldId id="313" r:id="rId23"/>
    <p:sldId id="305" r:id="rId24"/>
    <p:sldId id="294" r:id="rId25"/>
    <p:sldId id="307" r:id="rId26"/>
    <p:sldId id="291" r:id="rId27"/>
    <p:sldId id="282" r:id="rId28"/>
    <p:sldId id="292" r:id="rId29"/>
    <p:sldId id="283" r:id="rId30"/>
    <p:sldId id="293" r:id="rId31"/>
    <p:sldId id="295" r:id="rId32"/>
    <p:sldId id="309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7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A6E74-E835-486D-A7A6-BEC4976A0931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3C77-9772-40CC-9F9F-47F8A7412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1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8BA0-F730-42D7-A471-6A378D7F45A8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C396-E6DC-4AFC-93AD-8356F82C972E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5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7958-425A-4D58-8870-0004AF208080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2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7B2D-465F-4255-9141-6607C62F7053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0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96224-A972-453C-9AF0-1C532D9CE8C9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2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7B31-90E7-476D-9C5D-DC5084A125FE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0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9FE9-2E1D-4327-B5A2-C06676A215DF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D55F-9081-4FD8-900C-0BB48F721F35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5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0903-5318-455A-B692-D112AEEF23F8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3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C5F2-5836-48CA-A1B9-B5EFFA073816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9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716B-F501-486C-850C-A5841294BFFB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DD7B1-BDB8-4274-B23F-DC6006136680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hyperlink" Target="https://vk.com/irinashohin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592D65-FA8F-469F-9EA6-F7C5DB9C8C48}"/>
              </a:ext>
            </a:extLst>
          </p:cNvPr>
          <p:cNvSpPr txBox="1"/>
          <p:nvPr/>
        </p:nvSpPr>
        <p:spPr>
          <a:xfrm>
            <a:off x="3851920" y="2143116"/>
            <a:ext cx="4752528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деятельности депутата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Череповецкой городской Думы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Шохиной Ирины Вячеславовны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итогам 2025 года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5221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548680"/>
            <a:ext cx="7931224" cy="86895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Установлена спортивно-игровая площадка в квадрате дворов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ул.Бардина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 инициативе Губернатора Георгия Филимонова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10</a:t>
            </a:fld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2" name="Содержимое 11" descr="TQsBKYBMwTOTlcjCPKrv5RnEKIsjdmGC7O24IftbzaxAdRyOeRkRB9wvrEvofA9haSW6HO-XuZBEXMWLBwgGkr6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11560" y="1507295"/>
            <a:ext cx="8208912" cy="46171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688565"/>
            <a:ext cx="8507288" cy="100013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Благоустройство и ремонт дворовой территории в рамках федеральной программы «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11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214282" y="1357298"/>
            <a:ext cx="4281518" cy="4768865"/>
          </a:xfrm>
        </p:spPr>
        <p:txBody>
          <a:bodyPr/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л. Мира, 21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MyCollages (9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67944" y="1484784"/>
            <a:ext cx="4636889" cy="4636889"/>
          </a:xfrm>
        </p:spPr>
      </p:pic>
      <p:pic>
        <p:nvPicPr>
          <p:cNvPr id="18" name="Рисунок 17" descr="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988840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12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8786813" cy="714375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2900" dirty="0" smtClean="0"/>
              <a:t>              </a:t>
            </a:r>
            <a:r>
              <a:rPr lang="ru-RU" sz="9200" b="1" dirty="0" smtClean="0">
                <a:latin typeface="Times New Roman" pitchFamily="18" charset="0"/>
                <a:cs typeface="Times New Roman" pitchFamily="18" charset="0"/>
              </a:rPr>
              <a:t>Участие в патриотических мероприятиях ко Дню города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  <a:r>
              <a:rPr lang="ru-RU" sz="1600" dirty="0" smtClean="0">
                <a:solidFill>
                  <a:srgbClr val="0070C0"/>
                </a:solidFill>
              </a:rPr>
              <a:t> мероприятиях</a:t>
            </a:r>
            <a:r>
              <a:rPr lang="ru-RU" sz="1600" dirty="0">
                <a:solidFill>
                  <a:srgbClr val="0070C0"/>
                </a:solidFill>
              </a:rPr>
              <a:t>, организуемых 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1" name="Содержимое 10" descr="ruZA9R1eSz5DbGquOwvKE_tvlaH5qcX6ZvC6RPkQlNtBqowW0RnmCiUVJASJV_YT4dojphExf-4n-NaQosoxl4Z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13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8786813" cy="714375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2900" i="1" dirty="0" smtClean="0"/>
              <a:t>              </a:t>
            </a:r>
            <a:r>
              <a:rPr lang="ru-RU" sz="9200" b="1" dirty="0" smtClean="0">
                <a:latin typeface="Times New Roman" pitchFamily="18" charset="0"/>
                <a:cs typeface="Times New Roman" pitchFamily="18" charset="0"/>
              </a:rPr>
              <a:t>Участие в патриотических мероприятиях ко Дню Победы, возложение цветов у Мемориала «Штыки» 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  <a:r>
              <a:rPr lang="ru-RU" sz="1600" dirty="0" smtClean="0">
                <a:solidFill>
                  <a:srgbClr val="0070C0"/>
                </a:solidFill>
              </a:rPr>
              <a:t> мероприятиях</a:t>
            </a:r>
            <a:r>
              <a:rPr lang="ru-RU" sz="1600" dirty="0">
                <a:solidFill>
                  <a:srgbClr val="0070C0"/>
                </a:solidFill>
              </a:rPr>
              <a:t>, организуемых 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3" name="Содержимое 12" descr="9 мая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14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9144000" cy="71437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900" dirty="0" smtClean="0"/>
              <a:t>        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Сбор, передача и отправка помощи в зону проведения СВО </a:t>
            </a:r>
          </a:p>
          <a:p>
            <a:pPr>
              <a:buNone/>
            </a:pPr>
            <a:r>
              <a:rPr lang="ru-RU" sz="2900" b="1" dirty="0" smtClean="0"/>
              <a:t> </a:t>
            </a:r>
            <a:endParaRPr lang="ru-RU" sz="1700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мероприятиях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3" name="Рисунок 12" descr="1MSDNWT8r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370432"/>
            <a:ext cx="3200355" cy="1800200"/>
          </a:xfrm>
          <a:prstGeom prst="rect">
            <a:avLst/>
          </a:prstGeom>
        </p:spPr>
      </p:pic>
      <p:pic>
        <p:nvPicPr>
          <p:cNvPr id="21" name="Рисунок 20" descr="oXaRgl5-7imM0QzrN14HVulGsxn6sEsQOduBzCPJ-RAdbl8tAuqNA_xFVMuseNULZDQeYpT_2aO0RR7NgkL7KLi-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1656184"/>
            <a:ext cx="3612855" cy="4797152"/>
          </a:xfrm>
          <a:prstGeom prst="rect">
            <a:avLst/>
          </a:prstGeom>
        </p:spPr>
      </p:pic>
      <p:pic>
        <p:nvPicPr>
          <p:cNvPr id="22" name="Рисунок 21" descr="oBb4ml8s3h4qifz3prCzdUIqcOUPLJ9gaYRsa-bzxO1aWU1Z453yHXQsX3l33NfFSLQRJuk0rgPuJWo8DyUqSiQ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3227820"/>
            <a:ext cx="414273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48" y="500043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0" y="818796"/>
            <a:ext cx="9144000" cy="42862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МАОУ «СОШ №18» </a:t>
            </a:r>
            <a:b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15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3" name="Рисунок 12" descr="r0hwrsL8ixqZxSy9A8dgiEN-HRQOw6cgzGyo6j021BjH6yY9HPMf-As1TPD23wdIEIKv8mFZcIwFiGzRIHjomDO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7298"/>
            <a:ext cx="4500593" cy="2214579"/>
          </a:xfrm>
          <a:prstGeom prst="rect">
            <a:avLst/>
          </a:prstGeom>
        </p:spPr>
      </p:pic>
      <p:pic>
        <p:nvPicPr>
          <p:cNvPr id="16" name="Рисунок 15" descr="AsGck5EAax8fYJ3uahcDgatCRCm7BKoknB-IlOLq3yfICRUsQaiQfxFbJmxdASBLwqSZvycjeHgHZ407842XuzR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3314"/>
            <a:ext cx="4500594" cy="2772688"/>
          </a:xfrm>
          <a:prstGeom prst="rect">
            <a:avLst/>
          </a:prstGeom>
        </p:spPr>
      </p:pic>
      <p:pic>
        <p:nvPicPr>
          <p:cNvPr id="19" name="Рисунок 18" descr="23JtUGaAtjbcs4IsK9FQ_ylkHlJoCH-iXCUfPWUikp2kiNnoHZhctVmCtoCiuB6kkAOd7CiVuZwPT4k1rowYb4b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285860"/>
            <a:ext cx="2214578" cy="5286412"/>
          </a:xfrm>
          <a:prstGeom prst="rect">
            <a:avLst/>
          </a:prstGeom>
        </p:spPr>
      </p:pic>
      <p:pic>
        <p:nvPicPr>
          <p:cNvPr id="20" name="Рисунок 19" descr="Mweu1dGisGFaKrF66JYzaqR01UJU7gb6KYtG7bbbseeciv56tmv1k3CQmcg_nxoOKJX5GNKDElQRIF-9b60dkx7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1285860"/>
            <a:ext cx="2285984" cy="52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48" y="500043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827584" y="774663"/>
            <a:ext cx="7700012" cy="428627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МАОУ «СОШ №18»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Чтим память Героев Отечества, Героев школы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16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4" name="Рисунок 13" descr="GaaDLUHIw6XYtAvEssbg3PbHp7oaiZQ_tQdw-HzV4T1tyz5m67U-n-chmBEFAQWM10SzuFpSwd3tqdJwg2e09m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340768"/>
            <a:ext cx="2893239" cy="5143536"/>
          </a:xfrm>
          <a:prstGeom prst="rect">
            <a:avLst/>
          </a:prstGeom>
        </p:spPr>
      </p:pic>
      <p:pic>
        <p:nvPicPr>
          <p:cNvPr id="21" name="Рисунок 20" descr="4gZ8hnnrJarlPCP3BUwnJ1-z_SEPCzrqSTKwX5sbQ5XzX4BUzuwo0Bxm_Yyj53mmsJOItag_0qNKC8keAFsI1rr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1268760"/>
            <a:ext cx="2933423" cy="5214974"/>
          </a:xfrm>
          <a:prstGeom prst="rect">
            <a:avLst/>
          </a:prstGeom>
        </p:spPr>
      </p:pic>
      <p:pic>
        <p:nvPicPr>
          <p:cNvPr id="22" name="Рисунок 21" descr="M2Dmp2dKJJCvh9XNqhWYWbcn2WE_6WKniT1rc92i95mKwKUCeuvyAMykCsuMyhuLjRvnFryE9WLeWqG_oB9Afhh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1313" y="1196752"/>
            <a:ext cx="2772687" cy="52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48" y="500043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0" y="642919"/>
            <a:ext cx="9143999" cy="42862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Женской гуманитарной гимназией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17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3" name="Рисунок 12" descr="8GxNCzJwt-yb5SYfVwVx487D_BSqF83E09bShYLdHC_ILZLJtNuFJoPM83zdCwrxTnD1QeecBvvrIZQkfLILl0Y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142984"/>
            <a:ext cx="3911213" cy="5214950"/>
          </a:xfrm>
          <a:prstGeom prst="rect">
            <a:avLst/>
          </a:prstGeom>
        </p:spPr>
      </p:pic>
      <p:pic>
        <p:nvPicPr>
          <p:cNvPr id="16" name="Рисунок 15" descr="_zBP3aEVcC690KmcdQJ8pE7Nbbd27v9wxuX7-xGb9PN_KchMijyDdJTCMTIsXhlXvrFG7IE6o9pDyZzmCeu5wPN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142984"/>
            <a:ext cx="4382157" cy="3071834"/>
          </a:xfrm>
          <a:prstGeom prst="rect">
            <a:avLst/>
          </a:prstGeom>
        </p:spPr>
      </p:pic>
      <p:pic>
        <p:nvPicPr>
          <p:cNvPr id="18" name="Рисунок 17" descr="lXR5KDbWP0RuJDxWEwft-OiO9x_e_1tolhSTUF9pAGnzognq-e6uY8FSJgjNRDmkheZRyGJVaiQ96RAxqn3j9hf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3786190"/>
            <a:ext cx="4318030" cy="24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48" y="500043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722313" y="642919"/>
            <a:ext cx="7772400" cy="1571635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со студентами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Череповецкого Строительного колледжа и </a:t>
            </a:r>
            <a:r>
              <a:rPr lang="ru-RU" b="1" dirty="0" smtClean="0"/>
              <a:t> </a:t>
            </a:r>
          </a:p>
          <a:p>
            <a:r>
              <a:rPr lang="ru-RU" sz="2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Череповецкого технологического колледжа</a:t>
            </a:r>
          </a:p>
          <a:p>
            <a:endParaRPr lang="ru-RU" sz="2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18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4" name="Рисунок 13" descr="60BAgKkn785HWp0oov0lTVmOD8eHS0pLt-eVdPNtzE9mS-rVSprch6fiqGXqspO39qvbqufIWlSexOgLckTFhj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4245843" cy="3355876"/>
          </a:xfrm>
          <a:prstGeom prst="rect">
            <a:avLst/>
          </a:prstGeom>
        </p:spPr>
      </p:pic>
      <p:pic>
        <p:nvPicPr>
          <p:cNvPr id="19" name="Рисунок 18" descr="zni4onkU2VijQ1GCQsMezanXIZRJgqhWOiRbPB1eeujkghOWWo_skcxXOWtti3CqCT5LN4PK71H4mOvG5zF3SrI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996952"/>
            <a:ext cx="4500594" cy="3530627"/>
          </a:xfrm>
          <a:prstGeom prst="rect">
            <a:avLst/>
          </a:prstGeom>
        </p:spPr>
      </p:pic>
      <p:pic>
        <p:nvPicPr>
          <p:cNvPr id="20" name="Рисунок 19" descr="DFroFDIyAfOLw0AByW3Oq1mEJFNHIoSLLj9n2i8hGJ5uqA9AAz5osop5lsGXQMfP1mVFzYrnODOY4qh6f4Wp7hj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285728"/>
            <a:ext cx="2370179" cy="260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491921"/>
            <a:ext cx="6707088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Координатор проекта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«Защита животного мира» в Череповце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19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755576" y="170310"/>
            <a:ext cx="8388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</a:rPr>
              <a:t>                                               </a:t>
            </a:r>
            <a:r>
              <a:rPr lang="ru-RU" sz="1400" b="1" dirty="0" smtClean="0">
                <a:solidFill>
                  <a:srgbClr val="0070C0"/>
                </a:solidFill>
              </a:rPr>
              <a:t>Участие в общественных мероприятиях , организуемых партией «Единая Россия»  </a:t>
            </a:r>
            <a:endParaRPr lang="ru-RU" sz="1400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18457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в заседаниях по вопросам гуманного отношения к животным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в благотворительных акциях помощи безнадзорным животным, оказание помощи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Информационная поддержка в социальных сетях 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" name="Содержимое 20" descr="TwkLghhGcAVVPOLg5LCm-6CVn-u8VO8ZVIRDDv0N2QbhvvCtFLv87aFXQ9LYI97PIkrzZGHgfO1Pi5iVObc4zOG-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7158" y="3357562"/>
            <a:ext cx="4038600" cy="2899589"/>
          </a:xfrm>
        </p:spPr>
      </p:pic>
      <p:pic>
        <p:nvPicPr>
          <p:cNvPr id="11" name="Рисунок 10" descr="dX5mBGhtLvONzKnMnrs0x0BQ_HAKLGI-ttU805XqCJZ86gwF0Yi_DmVsjoB8YqHpODdzZ8uIMMpzAKf5h0-d5T9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340768"/>
            <a:ext cx="4071966" cy="2318717"/>
          </a:xfrm>
          <a:prstGeom prst="rect">
            <a:avLst/>
          </a:prstGeom>
        </p:spPr>
      </p:pic>
      <p:pic>
        <p:nvPicPr>
          <p:cNvPr id="12" name="Рисунок 11" descr="gV1_QEZJlQjclnR_eqxIPoICaz08U7RyrQdUxLduV5eYEbZRBy_ppAWaa2N-fw7CHrVdDRIZUsSZO1sY11COFnh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645024"/>
            <a:ext cx="4071966" cy="2905293"/>
          </a:xfrm>
          <a:prstGeom prst="rect">
            <a:avLst/>
          </a:prstGeom>
        </p:spPr>
      </p:pic>
      <p:pic>
        <p:nvPicPr>
          <p:cNvPr id="13" name="Рисунок 12" descr="защита_животного_мир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476672"/>
            <a:ext cx="162641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9366" y="6492875"/>
            <a:ext cx="443049" cy="365125"/>
          </a:xfrm>
        </p:spPr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255096" y="175991"/>
            <a:ext cx="528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Правотворческая деятельность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C4829-BEED-45C4-B3AD-05EFAF008DD6}"/>
              </a:ext>
            </a:extLst>
          </p:cNvPr>
          <p:cNvSpPr txBox="1"/>
          <p:nvPr/>
        </p:nvSpPr>
        <p:spPr>
          <a:xfrm>
            <a:off x="972766" y="785794"/>
            <a:ext cx="7909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                                  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Приняла участие в: 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 заседании городской Думы,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заседаниях постоянной комиссии по развитию города и муниципальной собственности,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постоянной комиссии по местному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самоуправлению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регламенту и депутатской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B6F2B40-E76E-464B-AE85-EC7810139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368809" cy="4084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C650A0F-2C44-4EC2-95FD-7098FF6A2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62" y="219943"/>
            <a:ext cx="330394" cy="3287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B7A43E-1ABE-4CAB-91A3-D248482FB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490729" cy="390145"/>
          </a:xfrm>
          <a:prstGeom prst="rect">
            <a:avLst/>
          </a:prstGeom>
        </p:spPr>
      </p:pic>
      <p:pic>
        <p:nvPicPr>
          <p:cNvPr id="16" name="Рисунок 15" descr="xtZryoTa38jjbsA9r0PCMgl8OCR3Hk1sVvChJ2mW6-N2yKfvuS-cey0ebuokIip7Nd_1UGx1S5dnF4_1FDRyk0f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445" y="3140968"/>
            <a:ext cx="4214114" cy="2808312"/>
          </a:xfrm>
          <a:prstGeom prst="rect">
            <a:avLst/>
          </a:prstGeom>
        </p:spPr>
      </p:pic>
      <p:pic>
        <p:nvPicPr>
          <p:cNvPr id="18" name="Рисунок 17" descr="D50nZHFUsPX-iULBXV9nJhJpoxyTv5At5UbfL6x_QBa48g1m49TBhBlLubtH7E0FE8bo8um2Y9_C8VTcf9jIORN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3140968"/>
            <a:ext cx="410606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2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Участие в фестивале  «Животные не игрушки »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20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827585" y="1196752"/>
            <a:ext cx="8316416" cy="108012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фестиваля - привлечь внимание общественности к проблеме бездомных животных и показать, что собаки и их владельцы являются частью городского общества.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</a:t>
            </a:r>
            <a:r>
              <a:rPr lang="ru-RU" sz="1600" dirty="0" smtClean="0">
                <a:solidFill>
                  <a:srgbClr val="0070C0"/>
                </a:solidFill>
              </a:rPr>
              <a:t>мероприятиях, организуемых </a:t>
            </a:r>
            <a:r>
              <a:rPr lang="ru-RU" sz="1600" dirty="0">
                <a:solidFill>
                  <a:srgbClr val="0070C0"/>
                </a:solidFill>
              </a:rPr>
              <a:t>органами </a:t>
            </a:r>
            <a:r>
              <a:rPr lang="ru-RU" sz="1600" dirty="0" smtClean="0">
                <a:solidFill>
                  <a:srgbClr val="0070C0"/>
                </a:solidFill>
              </a:rPr>
              <a:t>                    государственной власти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0" name="Рисунок 9" descr="MyCollages (1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844824"/>
            <a:ext cx="511256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21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900" b="1" dirty="0" smtClean="0"/>
              <a:t>                            </a:t>
            </a:r>
          </a:p>
          <a:p>
            <a:pPr>
              <a:buNone/>
            </a:pPr>
            <a:r>
              <a:rPr lang="ru-RU" sz="1700" b="1" dirty="0" smtClean="0"/>
              <a:t>      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428596" y="1142984"/>
            <a:ext cx="8715405" cy="1214454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442495"/>
            <a:ext cx="812519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</a:t>
            </a:r>
            <a:r>
              <a:rPr lang="ru-RU" sz="1600" dirty="0" smtClean="0">
                <a:solidFill>
                  <a:srgbClr val="0070C0"/>
                </a:solidFill>
              </a:rPr>
              <a:t>власти</a:t>
            </a:r>
          </a:p>
          <a:p>
            <a:pPr>
              <a:lnSpc>
                <a:spcPts val="1400"/>
              </a:lnSpc>
            </a:pPr>
            <a:endParaRPr lang="ru-RU" sz="1600" dirty="0" smtClean="0">
              <a:solidFill>
                <a:srgbClr val="0070C0"/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Участие в Форуме территориальных общественных самоуправлений </a:t>
            </a:r>
          </a:p>
          <a:p>
            <a:pPr algn="ctr">
              <a:lnSpc>
                <a:spcPts val="14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«Делаем наш город лучше» с командой ТОС «Мой Дом» 7 округа</a:t>
            </a:r>
          </a:p>
          <a:p>
            <a:pPr algn="ctr">
              <a:lnSpc>
                <a:spcPts val="1400"/>
              </a:lnSpc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«Звездный район»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4" name="Рисунок 13" descr="irAN9E0u6tglBph61sERQAADAqvz0NJpd2PnVqu_0hiaAAwrwufiANaBdDocRQuEP35Q66ILrr3_VlpyjYGofh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3383" y="1817594"/>
            <a:ext cx="7000924" cy="46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22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900" b="1" dirty="0" smtClean="0"/>
              <a:t>                            </a:t>
            </a:r>
          </a:p>
          <a:p>
            <a:pPr>
              <a:buNone/>
            </a:pPr>
            <a:r>
              <a:rPr lang="ru-RU" sz="1700" b="1" dirty="0" smtClean="0"/>
              <a:t>      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428596" y="1142984"/>
            <a:ext cx="8715405" cy="1214454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</a:t>
            </a:r>
            <a:r>
              <a:rPr lang="ru-RU" sz="1600" dirty="0" smtClean="0">
                <a:solidFill>
                  <a:srgbClr val="0070C0"/>
                </a:solidFill>
              </a:rPr>
              <a:t>власти</a:t>
            </a:r>
          </a:p>
          <a:p>
            <a:pPr>
              <a:lnSpc>
                <a:spcPts val="1400"/>
              </a:lnSpc>
            </a:pPr>
            <a:endParaRPr lang="ru-RU" sz="1600" dirty="0" smtClean="0">
              <a:solidFill>
                <a:srgbClr val="0070C0"/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Победа команды «Звездный район» в Форуме ТОС </a:t>
            </a:r>
          </a:p>
          <a:p>
            <a:pPr algn="ctr">
              <a:lnSpc>
                <a:spcPts val="1400"/>
              </a:lnSpc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Главный приз – сертификат на реализацию лучшей инициативы по развитию города Череповца на сумму 3 млн. рублей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1" name="Рисунок 10" descr="dnyWbD_mZ03gl16dmRx4u4Z1akunlqnYo79z7gmKqh8hhv2gRvpY0fSzC7vFOrDPebcX1CyoH6DGPsFGn4kjr0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643182"/>
            <a:ext cx="3828829" cy="2643206"/>
          </a:xfrm>
          <a:prstGeom prst="rect">
            <a:avLst/>
          </a:prstGeom>
        </p:spPr>
      </p:pic>
      <p:pic>
        <p:nvPicPr>
          <p:cNvPr id="12" name="Рисунок 11" descr="x29B3cFoy1c9QGw43x2yRfNQHt2XOkVV58g280SAkeH1oeU2QaCsoxwtQZQvfut7sZM2KmFGsq2D4rV5Q-dP30v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8622" y="1731415"/>
            <a:ext cx="4429156" cy="2491400"/>
          </a:xfrm>
          <a:prstGeom prst="rect">
            <a:avLst/>
          </a:prstGeom>
        </p:spPr>
      </p:pic>
      <p:pic>
        <p:nvPicPr>
          <p:cNvPr id="13" name="Рисунок 12" descr="PKJd0tG8Gko1JXlW8NtEKXkS1xyZTumChrW1S0NANZGwrNx7Bf3BHV7-nOKUpuu9_yitivaiCw4EIMkjQx5mlGB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8622" y="3898614"/>
            <a:ext cx="4429155" cy="25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4" y="428605"/>
            <a:ext cx="812519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</a:t>
            </a:r>
            <a:r>
              <a:rPr lang="ru-RU" sz="1600" dirty="0" smtClean="0">
                <a:solidFill>
                  <a:srgbClr val="0070C0"/>
                </a:solidFill>
              </a:rPr>
              <a:t>мероприятиях, организуемых </a:t>
            </a:r>
            <a:r>
              <a:rPr lang="ru-RU" sz="1600" dirty="0">
                <a:solidFill>
                  <a:srgbClr val="0070C0"/>
                </a:solidFill>
              </a:rPr>
              <a:t>органами </a:t>
            </a:r>
            <a:r>
              <a:rPr lang="ru-RU" sz="1600" dirty="0" smtClean="0">
                <a:solidFill>
                  <a:srgbClr val="0070C0"/>
                </a:solidFill>
              </a:rPr>
              <a:t>                    государственной власти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 smtClean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 smtClean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Участие в забеге эстафеты «Огонь жизни»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Проект реализуется Федеральным медико-биологическим агентством совместно с фондами «Благоденствие» и «Огонь жизни»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23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 flipV="1">
            <a:off x="285750" y="2357438"/>
            <a:ext cx="8858250" cy="214306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0" name="Рисунок 9" descr="7XfhQTvsqHovjFVS7fu8Ooio3VdPzW1lEhXgURGwtIbF2IF2uI2GMrXhJTnICs5HH1B9YfnLPhD08641106blOE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885712"/>
            <a:ext cx="6097310" cy="457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24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8786813" cy="7143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празднике, приуроченном ко Дню многодетных семей</a:t>
            </a:r>
            <a:r>
              <a:rPr lang="ru-RU" sz="700" dirty="0" smtClean="0"/>
              <a:t>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«Счастливы вместе»</a:t>
            </a:r>
            <a:endParaRPr lang="ru-RU" sz="1700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</a:t>
            </a:r>
            <a:r>
              <a:rPr lang="ru-RU" sz="1600" dirty="0" smtClean="0">
                <a:solidFill>
                  <a:srgbClr val="0070C0"/>
                </a:solidFill>
              </a:rPr>
              <a:t>власти и </a:t>
            </a:r>
            <a:r>
              <a:rPr lang="ru-RU" sz="1600" dirty="0">
                <a:solidFill>
                  <a:srgbClr val="0070C0"/>
                </a:solidFill>
              </a:rPr>
              <a:t>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4" name="Рисунок 13" descr="6EQsQtaUtHJmAy81tRJZEAVyNXLauISJ2onQlTFlZnaJ5pRQszcs0YHvjrlpbJLF3setv4ST8yCFDXDY4L8yvWG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641713"/>
            <a:ext cx="6357982" cy="47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764704"/>
            <a:ext cx="3563888" cy="38164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Традиционные субботники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 округа  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25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395536" y="908720"/>
            <a:ext cx="8748465" cy="4824536"/>
          </a:xfrm>
        </p:spPr>
        <p:txBody>
          <a:bodyPr>
            <a:no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427807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</a:t>
            </a:r>
            <a:r>
              <a:rPr lang="ru-RU" sz="1600" dirty="0" smtClean="0">
                <a:solidFill>
                  <a:srgbClr val="0070C0"/>
                </a:solidFill>
              </a:rPr>
              <a:t>мероприятиях, организуемых </a:t>
            </a:r>
            <a:r>
              <a:rPr lang="ru-RU" sz="1600" dirty="0">
                <a:solidFill>
                  <a:srgbClr val="0070C0"/>
                </a:solidFill>
              </a:rPr>
              <a:t>органами </a:t>
            </a:r>
            <a:r>
              <a:rPr lang="ru-RU" sz="1600" dirty="0" smtClean="0">
                <a:solidFill>
                  <a:srgbClr val="0070C0"/>
                </a:solidFill>
              </a:rPr>
              <a:t>                    государственной власти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2" name="Рисунок 11" descr="MyCollages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980728"/>
            <a:ext cx="532859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900" dirty="0" smtClean="0"/>
              <a:t>                            </a:t>
            </a:r>
            <a:endParaRPr lang="ru-RU" sz="2900" b="1" dirty="0" smtClean="0"/>
          </a:p>
          <a:p>
            <a:pPr>
              <a:buNone/>
            </a:pPr>
            <a:r>
              <a:rPr lang="ru-RU" sz="1700" dirty="0" smtClean="0"/>
              <a:t>     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26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418173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</a:t>
            </a:r>
            <a:r>
              <a:rPr lang="ru-RU" sz="1600" dirty="0" smtClean="0">
                <a:solidFill>
                  <a:srgbClr val="0070C0"/>
                </a:solidFill>
              </a:rPr>
              <a:t>ероприятиях партии Единая Россия 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785794"/>
            <a:ext cx="35719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в акции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«Ёлка желаний»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357166"/>
            <a:ext cx="642942" cy="54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oHfzLHYbuuJvDJ7yOebIACCoUQTEkztFRVmDW38Myw4Yiw8zYgyWDrpfJM9fDGpVUP4nYPSWHDn0CwQTNiHWMpM-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988840"/>
            <a:ext cx="2416319" cy="4248472"/>
          </a:xfrm>
          <a:prstGeom prst="rect">
            <a:avLst/>
          </a:prstGeom>
        </p:spPr>
      </p:pic>
      <p:pic>
        <p:nvPicPr>
          <p:cNvPr id="22" name="Рисунок 21" descr="MyCollages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980728"/>
            <a:ext cx="5373216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44566" y="928669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Цветущий город 2025 в детском саду № 83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161585" y="1452328"/>
            <a:ext cx="4233068" cy="1512167"/>
          </a:xfrm>
        </p:spPr>
        <p:txBody>
          <a:bodyPr>
            <a:noAutofit/>
          </a:bodyPr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I место в номинации "Лучшее цветочное оформление территории дошкольного образовательного учреждения"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II место в номинациях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"Наша Великая Победа!" и "Цвети, Череповец!"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4645025" y="1571611"/>
            <a:ext cx="4213255" cy="785819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27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власти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и 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285728"/>
            <a:ext cx="315315" cy="313534"/>
          </a:xfrm>
          <a:prstGeom prst="rect">
            <a:avLst/>
          </a:prstGeom>
        </p:spPr>
      </p:pic>
      <p:pic>
        <p:nvPicPr>
          <p:cNvPr id="13" name="Содержимое 12" descr="8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79512" y="3140968"/>
            <a:ext cx="4435636" cy="2808312"/>
          </a:xfrm>
        </p:spPr>
      </p:pic>
      <p:pic>
        <p:nvPicPr>
          <p:cNvPr id="21" name="Содержимое 20" descr="MyCollages (6)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Цветущий город - 2025 в детском саду №37</a:t>
            </a:r>
            <a:br>
              <a:rPr lang="ru-RU" sz="3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457200" y="1643050"/>
            <a:ext cx="4040188" cy="120988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5600" dirty="0" smtClean="0"/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4800" b="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>
              <a:lnSpc>
                <a:spcPct val="120000"/>
              </a:lnSpc>
            </a:pPr>
            <a:endParaRPr lang="ru-RU" sz="4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 МЕСТО </a:t>
            </a:r>
          </a:p>
          <a:p>
            <a:pPr algn="ctr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«Лучшее цветочное оформление территории дошкольного образовательного учреждения» </a:t>
            </a:r>
          </a:p>
          <a:p>
            <a:pPr algn="ctr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"Веселая семейка»</a:t>
            </a:r>
          </a:p>
          <a:p>
            <a:pPr algn="ctr">
              <a:lnSpc>
                <a:spcPct val="120000"/>
              </a:lnSpc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«Цвети Череповец"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4645025" y="1571611"/>
            <a:ext cx="4041775" cy="785819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28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1" name="Содержимое 10" descr="_7h5rQfptYdtcMAq0Z4IPPXIMp4NqOfafYl5DGW8KY4GRZuTj06H7FCmWmMFXvIv_iHDdc-TPxZQQ0K7NrG0l0ln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4328220" cy="2666049"/>
          </a:xfrm>
        </p:spPr>
      </p:pic>
      <p:pic>
        <p:nvPicPr>
          <p:cNvPr id="15" name="Содержимое 14" descr="MyCollages (5)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415" y="290873"/>
            <a:ext cx="8157155" cy="786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928670"/>
            <a:ext cx="8071804" cy="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100894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Цветущий город - 2025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Школа № 18, ул. Чкалова 20А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 flipV="1">
            <a:off x="2195736" y="1772816"/>
            <a:ext cx="6696744" cy="288031"/>
          </a:xfrm>
        </p:spPr>
        <p:txBody>
          <a:bodyPr>
            <a:noAutofit/>
          </a:bodyPr>
          <a:lstStyle/>
          <a:p>
            <a:pPr algn="ctr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Школа №18, ул. Чкалова 20А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4572000" y="1571612"/>
            <a:ext cx="4286279" cy="785818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29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8235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власти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и 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214290"/>
            <a:ext cx="315315" cy="313534"/>
          </a:xfrm>
          <a:prstGeom prst="rect">
            <a:avLst/>
          </a:prstGeom>
        </p:spPr>
      </p:pic>
      <p:pic>
        <p:nvPicPr>
          <p:cNvPr id="20" name="Содержимое 19" descr="VytQcfCKOGL3aHtNaKuWXrMkiXQDUXcrIcMAKuw48o1d4ZkAg67kztO-Nkt7vLot4YXIKzBFjrZLIHphhglZNHND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33028" y="1772816"/>
            <a:ext cx="2880320" cy="4614002"/>
          </a:xfrm>
        </p:spPr>
      </p:pic>
      <p:pic>
        <p:nvPicPr>
          <p:cNvPr id="23" name="Содержимое 22" descr="MyCollages (7)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3635896" y="1700808"/>
            <a:ext cx="4752528" cy="4752528"/>
          </a:xfr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Границы округа №7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 Бардина: 1; 2; 3 ;4; 5; 7; 8; 9; 10; 11; 12; 13; 13а; 15; 16; 17; 17а; 18; 19;  20; 21; 23; 25; 27; 29; 31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 Гагарина: 16; 16а; 18; 37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 Жукова: 1; 2; 3; 3а; 4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Ленина: 122а;  124; 126; 128; 130; 132; 134; 136; 138; 140; 142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Металлургов: 34; 36; 38; 40; 42; 43; 44; 45; 46; 47; 49; 51; 53; 55; 57; 59; 61; 65; 67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Мира: 17; 19; 19а; 19б; 21; 21а; 21б; 23; 23а; 23б; 25; 27; 29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Устюженская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5; 6; 7; 9; 10; 10а; 18; 20; 22; 24; 26; 28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Улица Чкалова: 2/30; 10; 14; 16; 18; 19; 20; 20а; 21; 22; 23; 24; 25; 26; 27;28; 29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3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311860" y="136563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с обращениями граждан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B01AC8-063A-410F-ADAF-322E4286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83" y="239844"/>
            <a:ext cx="322677" cy="304850"/>
          </a:xfrm>
          <a:prstGeom prst="rect">
            <a:avLst/>
          </a:prstGeom>
        </p:spPr>
      </p:pic>
      <p:pic>
        <p:nvPicPr>
          <p:cNvPr id="11" name="Содержимое 10" descr="MyCollages (1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628800"/>
            <a:ext cx="4172272" cy="4464495"/>
          </a:xfrm>
        </p:spPr>
      </p:pic>
    </p:spTree>
    <p:extLst>
      <p:ext uri="{BB962C8B-B14F-4D97-AF65-F5344CB8AC3E}">
        <p14:creationId xmlns:p14="http://schemas.microsoft.com/office/powerpoint/2010/main" val="3018303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30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928671"/>
            <a:ext cx="9144000" cy="642941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0000" dirty="0" smtClean="0"/>
              <a:t>   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Взаимодействие с дошкольными учреждениями округа </a:t>
            </a:r>
          </a:p>
          <a:p>
            <a:pPr>
              <a:buNone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1700" dirty="0" smtClean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88"/>
            <a:ext cx="4041775" cy="857250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357166"/>
            <a:ext cx="81251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мероприятиях, организуемых органами государственной власти </a:t>
            </a: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70C0"/>
                </a:solidFill>
              </a:rPr>
              <a:t>и местного самоуправления: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462598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Детский сад № 37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5491609" y="1482826"/>
            <a:ext cx="4038600" cy="462598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Детский сад № 83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MyCollages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988840"/>
            <a:ext cx="4464496" cy="4464496"/>
          </a:xfrm>
          <a:prstGeom prst="rect">
            <a:avLst/>
          </a:prstGeom>
        </p:spPr>
      </p:pic>
      <p:pic>
        <p:nvPicPr>
          <p:cNvPr id="22" name="Рисунок 21" descr="-OzYG2La7wmanU1Gvor21bJ-ZTuy_tX8RJOxHUMvEHHuGknJPvOWLsOWpBPZOFbyJwa8xLZjYQAf9iAL-8Xt49f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2060848"/>
            <a:ext cx="243027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31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4294967295"/>
          </p:nvPr>
        </p:nvSpPr>
        <p:spPr>
          <a:xfrm>
            <a:off x="0" y="891100"/>
            <a:ext cx="8786842" cy="57150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900" dirty="0" smtClean="0"/>
              <a:t>         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Наши ветераны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r>
              <a:rPr lang="ru-RU" sz="1800" b="1" dirty="0" smtClean="0"/>
              <a:t>Клавдия Андреевна 96 лет</a:t>
            </a:r>
            <a:br>
              <a:rPr lang="ru-RU" sz="1800" b="1" dirty="0" smtClean="0"/>
            </a:br>
            <a:r>
              <a:rPr lang="ru-RU" sz="1800" b="1" dirty="0" smtClean="0"/>
              <a:t>Анна Михайловна 95 лет</a:t>
            </a:r>
            <a:br>
              <a:rPr lang="ru-RU" sz="1800" b="1" dirty="0" smtClean="0"/>
            </a:br>
            <a:r>
              <a:rPr lang="ru-RU" sz="1800" b="1" dirty="0" smtClean="0"/>
              <a:t>Ольга Алексеевна 93 года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1000100" y="428604"/>
            <a:ext cx="8143901" cy="785818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r>
              <a:rPr lang="ru-RU" sz="2400" dirty="0" smtClean="0"/>
              <a:t> 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225" y="408441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20" name="Содержимое 19" descr="F0v0uqAGlhrqnUsQrI88fATH1YrNrOO6KA2mCs0jEn6SeRlaGIvCR9I2nYbyGtWU2E7BSslNrxov-qygEfQCsFNh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77258" y="2415045"/>
            <a:ext cx="5544616" cy="4032448"/>
          </a:xfrm>
        </p:spPr>
      </p:pic>
      <p:pic>
        <p:nvPicPr>
          <p:cNvPr id="28" name="Содержимое 27" descr="HqBXzzjerLHqZ4eSpJciSLHh4eXg0W6BJbs6nTC4bBPYu2N26I5KUx_geM6MFdxVRXQjmgLqsgV-48q4XpqnAf9s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040821" y="1607969"/>
            <a:ext cx="2843808" cy="3210990"/>
          </a:xfr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>
          <a:xfrm>
            <a:off x="374295" y="495965"/>
            <a:ext cx="8229600" cy="521744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900" dirty="0" smtClean="0"/>
          </a:p>
          <a:p>
            <a:pPr algn="ctr">
              <a:buNone/>
            </a:pPr>
            <a:r>
              <a:rPr lang="ru-RU" sz="2900" dirty="0" smtClean="0"/>
              <a:t>           </a:t>
            </a:r>
            <a:r>
              <a:rPr lang="ru-RU" sz="2900" b="1" dirty="0" smtClean="0"/>
              <a:t>80 лет Великой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Победе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Вручила Юбилейные медали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«80 лет Победы»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Великой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Отечественной войне 1941-1945 гг.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 имени Президента РФ В.В. Путина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блокадницам и труженикам тыла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Юлия Васильевна 92 года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Зоя Николаевна 94 года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Иван Петрович 94 года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Вера Алексеевна 93 года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Софья Петровна 93 года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32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4294967295"/>
          </p:nvPr>
        </p:nvSpPr>
        <p:spPr>
          <a:xfrm>
            <a:off x="1000125" y="428625"/>
            <a:ext cx="8143875" cy="785813"/>
          </a:xfrm>
        </p:spPr>
        <p:txBody>
          <a:bodyPr>
            <a:no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r>
              <a:rPr lang="ru-RU" sz="2400" dirty="0" smtClean="0"/>
              <a:t> 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913039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857334" y="417987"/>
            <a:ext cx="812519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dirty="0" smtClean="0">
                <a:solidFill>
                  <a:srgbClr val="0070C0"/>
                </a:solidFill>
              </a:rPr>
              <a:t>            Участие </a:t>
            </a:r>
            <a:r>
              <a:rPr lang="ru-RU" sz="1600" dirty="0">
                <a:solidFill>
                  <a:srgbClr val="0070C0"/>
                </a:solidFill>
              </a:rPr>
              <a:t>в городских и общественных мероприятиях; </a:t>
            </a:r>
          </a:p>
          <a:p>
            <a:pPr>
              <a:lnSpc>
                <a:spcPts val="1400"/>
              </a:lnSpc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7D8B-DD43-4A96-8D7E-E99CBBD35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285728"/>
            <a:ext cx="315315" cy="313534"/>
          </a:xfrm>
          <a:prstGeom prst="rect">
            <a:avLst/>
          </a:prstGeom>
        </p:spPr>
      </p:pic>
      <p:pic>
        <p:nvPicPr>
          <p:cNvPr id="14" name="Рисунок 13" descr="победа 80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6553" y="1588039"/>
            <a:ext cx="439248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0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9366" y="6492875"/>
            <a:ext cx="443049" cy="365125"/>
          </a:xfrm>
        </p:spPr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33</a:t>
            </a:fld>
            <a:endParaRPr lang="ru-RU" b="1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2" y="773415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4B68BF-B293-4018-9508-8A444471F05A}"/>
              </a:ext>
            </a:extLst>
          </p:cNvPr>
          <p:cNvSpPr txBox="1"/>
          <p:nvPr/>
        </p:nvSpPr>
        <p:spPr>
          <a:xfrm>
            <a:off x="3167844" y="197507"/>
            <a:ext cx="5557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Освещение деятельности депутата в средствах </a:t>
            </a:r>
          </a:p>
          <a:p>
            <a:r>
              <a:rPr lang="ru-RU" sz="1600" dirty="0">
                <a:solidFill>
                  <a:srgbClr val="0070C0"/>
                </a:solidFill>
              </a:rPr>
              <a:t>массовой информации и в социальных сетях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B54E7-5E2A-40CC-9BB4-5D9AB2AEE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9"/>
            <a:ext cx="216024" cy="4158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5786" y="1643050"/>
            <a:ext cx="4857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Страница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– 8587 друзей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https://vk.com/irinashohina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12600 публикаций.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Электронная почта: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irakuleva@yandex.ru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Управа № 7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Глава управы: Кузнецова Юлия Павловна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специалист помощник депутата: Окулова Надежда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Помощник депутата: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Рыбакова Светлана Анатольевна</a:t>
            </a:r>
          </a:p>
          <a:p>
            <a:endParaRPr lang="ru-RU" dirty="0"/>
          </a:p>
        </p:txBody>
      </p:sp>
      <p:sp>
        <p:nvSpPr>
          <p:cNvPr id="3074" name="AutoShape 2" descr="data:image/png;base64,iVBORw0KGgoAAAANSUhEUgAAAmQAAAJkCAYAAAC/ET28AAAAAXNSR0IArs4c6QAAIABJREFUeF7snQfYNUV1x9c0E2NMjESwUQRsoDQLFvxAkSYqKAgoiCgxiYmVIiDEQolBLESNUWwggkgTASNSRFCRJk1EpIioKAJGo6aYQp7f5Plfz3e+2d2Z3b337n2/2ed5n/d9792dnTlz5pz/KXPmPvfee++9VbkKBQoFCgUKBQoFCgUKBQoF5kaB+xRANjfalxcXChQKFAoUChQKFAoUCgQKFEBWGKFQoFCgUKBQoFCgUKBQYM4UKIBszhNQXl8oUChQKFAoUChQKFAoUABZ4YFCgUKBQoFCgUKBQoFCgTlToACyOU9AeX2hQKFAoUChQKFAoUChQAFkhQcKBQoFCgUKBQoFCgUKBeZMgQLI5jwB5fWFAoUChQKFAoUChQKFAgWQFR4oFCgUKBQoFCgUKBQoFJgzBQogm/MElNcXChQKFAoUChQKFAoUChRAVnigUKBQoFCgUKBQoFCgUGDOFCiAbM4TUF5fKFAoUChQKFAoUChQKFAAWeGBQoFCgUKBQoFCgUKBQoE5U6AAsjlPQHl9oUChQKFAoUChQKFAoUABZIUHCgUKBQoFCgUKBQoFCgXmTIECyOY8AeX1hQKFAoUChQKFAoUChQIFkBUeKBQoFCgUKBQoFCgUKBSYMwUKIJvzBJTXFwoUChQKFAoUChQKFAoUQFZ4oFCgUKBQoFCgUKBQoFBgzhQogGzOE1BeXyhQKFAoUChQKFAoUChQAFnhgUKBQoFCgUKBQoFCgUKBOVOgALI5T0B5faFAoUChQKFAoUChQKFAAWSFBwoFCgUKBQoFCgUKBQoF5kyBAsjmPAHl9YUChQKFAoUChQKFAoUCBZAVHigUKBQoFCgUKBQoFCgUmDMFCiCb8wSU1xcKFAoUChQKFAoUChQKFEBWeKBQoFCgUKBQoFCgUKBQYM4UKIBszhNQXl8oUChQKFAoUChQKFAoUABZ4YFCgUKBQoFCgUKBQoFCgTlToACyOU9AeX2hQKFAoUChQKFAoUChQAFkhQcKBQoFCgUKBQoFCgUKBeZMgQLI5jwB5fWFAoUChQKFAoUChQKFAgWQFR4oFCgUKBQoFCgUKBQoFJgzBQogm/MElNcXChQKFAoUChQKFAoUChRAVnigUKBQoFCgUKBQoFCgUGDOFCiAbM4TUF5fKFAoUChQKFAoUChQKFAAWeGBQoFCgUKBQoFCgUKBQoE5U6AAsjlPQHl9oUChQKFAoUChQKFAoUABZIUHCgUKBQoFCgUKBQoFCgXmTIECyOY8AeX1hQKFAoUChQKFAoUChQJLCpDde++91X3uc5/qf//3f6vf+q3fqvT/f//3f1e/8zu/E/7nh++4h3v50X2ww//8z/+Ez7iH5/j5z//8z+q//uu/wjN8z9+6z/9PW3zPc7SzCBdj/d3f/d3qt3/7t0N3/f98xne6h9+///u/X/3e7/1eoINoC33UhqWppTVt+f/9vbyfy37el470U33TPP7iF7+o7rnnnuqXv/xlGIf4QjTg/UNc8AE0+pM/+ZPwc//7338F3vNjHXLsQ4yhqQ2tN82t6Kh5hLa/+tWvAp1//OMfL0fnoWg87TEucvvwn+QVa0Dz9Qd/8AfVAx/4wOoBD3hAWM9cVh7aeW0bf4wHJG///d//vfqXf/mX6qc//Wn161//ejn5q3fqedbJH/3RH1V/9md/VtE/21/xl9ZnW59Sv/f6wvJxHU9b+QRtJSOR/f/2b/8WdIbozpglX6x+kC76j//4j6AzWC9aO/puLOtDfKF+MU/oAdGB/+973/tO+s+88T/3oyf4W99DCz7nHtGIv61+tvS1srDu79S5Hvt9Cw/INEGaTL9YraAQMLOTwmfcw6JBaPzoRz8KSvpnP/tZ9a//+q/VT37yk+rOO+8M38FIEi7cD4OhZH7+85+HBQhTsbgQPCww/tdiHTMj3O9+9wtCmYUDLVhof/zHf1z94R/+YfifcSIkBcL4brXVVqtWWWWV6kEPelAAGH/6p39aPfShDw2CVACN9uxFW3XCdJqAxPIA88F8ffnLX65OO+206rLLLgtzDjhT39TPIeZMggx6rbnmmtUzn/nM6oUvfGG10UYbBXr7a5GAmJ9bC8D4m7GzHq6//vrqM5/5THXppZdWt956a/WDH/wgCN9yzZYC4kXeyppfddVVq0022aTafPPNqx133LF68IMfHNauNUrbemiNK7vOxMe33357dcIJJ1T//M//XH3729+u7rrrrsnci1/UBu9Cjqy77rphneyyyy7VxhtvHPojhS0jl/atAdjWz7bv1Xc7npi+4HtkO/IeHXDbbbcFeYLMR2egO9AZ6At4H31h9QPPcQ/fsf75jQ7BYPFrws5XW/9n+T36AJmPfoBG6AX0AwBazgy+R08wb/xGV6AbmF+MUv2N/uBZGa2MA/oK7Nlx1QG2WY592u9aeEDmCWStHaF5i7b5m0WAAmbRXHHFFdX3vve9oCjuuOOOYMGzYFhEWDowh57Xu6xQiE3QWBdSGzPZfst7aMGJ9SDJumGxsaBYWAh4gMcjHvGIav3116/WW2+96iEPeUhYuHbBqU3rzRRNBWSth7Ot3ynfS0Ewxx/4wAeqT3/602HO60Cz3j8EcNDY+I0QfsITnlC98pWvrHbfffegGBfZAhR9NJfiG+YERXrKKadU73nPe6prr702KCd7QQuUWrmmRwG/ju0aF++zbrfeeuvqjW98Y7XBBhtMOpPqIRP/Wi8zbbPWaPPCCy8MRq0uu+bUHxu14D54A6Pln/7pnyZ9ssY39wwRgbBK3q5DG1WRh/fuu++ubrjhhgAsv/Od71T8/8Mf/jDoCnQGOgV+tjLD9tGuFekUeQCHkDPT4KJY/60etP32AFsyQXMF2Ae0SV8AztAVGKprrLFG9fjHP75aZ511gkwE9Ond3pD3dJzGuOfV5sIDMllKssi1qCRMZF3xG48X4OvrX/96dcEFFwQlgVXDggKkqQ3v1ZJQs164pglrA2zzmuzYey3IautXDGh64CJXNYuOH4TqlltuGX6vvfbaIUSiBWoFoBf+qcqgrc/W4gXsHX300dVb3/rWYJFa0Cc6WLA4lJC0Ckhh00c96lHVMcccUz396U+vDc0ugrfM9tF7MvCOLFu2LHgRLJ8tqsHSxmuL8n1szaMot99+++oTn/jExNOROp4YnwK+MXwOOeSQIFutYreGmI9weNm50047VR/96EeDB18gyXqzBAJS+9p0n28XgIU396qrrgr64uqrrw7/IzuUxuLbS5H9TSBniHFMsw2bTiI5nhNRsPpCdACooRfwqj3ykY+snvWsZ1WbbbZZ0BeKuAjAil+GAOPTpFPXthcekGmiPJNr0ePl+ta3vlVdfvnl1RlnnFF96UtfCgsbl6i8X03eIO9B8V4i3i8AZy0ECzq6Ts4YnpPy9ILG0swCVs2HHz8Wz9Oe9rQKAQsIwSoCsGmB2rEOvdgEFK655prQB5SFtbLqgFcOWK2bK5+XJuEFX73sZS+r/uEf/iEIojov2Rh4oK0PsTAPxs+f//mfh1ClXWtaTymKq+295ft2CngF6j0aFoTgmXjXu95V7b333pO0g7a1aAGV9YgQpt55552rG2+8MRmM27UinsHD/vd///fVHnvsEQY7DTBm80vhW7x5V155ZXXmmWdWp59+egCUops8WlbO1cn6mHfSy0cLUPSOIb3z7RzSfkfbWo3pXt9qTN5avcGYrYeV/x/72MdWe+65ZwirE3HBowZ4W8rXwgMyu5js38TlCUkRmjr//PMDKOMzu3jqFG4T+OB5/1zsfr9gx8pE3nNh++mBSp37vcmTZL1QCFNAGGERckSe85znVE984hMnybv23VqcbQohla6AcJTNAQccMEme5TNd8o7SxxSwlvpe7osBEt5Hzh28ibesyVuY86553es9ZXgTCMmikH2oCaFqaT+vPq+M7/VGo2ggw+ulL31p8NziMcu5LChnvskZIyxPPpUNC3pQZd+hNAjakuGCIXfwwQdXBx10UPhM+alDyQW9nz4SigSAffWrX60uueSSED2xINP2tQmkeA+wp3ndHEg3jVF3CDypb00y0o/f0y1VvtIOPIF8xNNOnuOmm24aDFjLtzl8OvZ7Fx6QiUG0248YPqHIL37xi9UXvvCF6rrrrgsLi8ta536hWbRurSF5vzyT8b9Q/dgnOaV/MQFjxxwDoZaGTV5GS3sJHazxRz/60dULXvCCaocddgh5VdqZ6hN4U/rfdI929WCxn3322RPPqPrieWEIz5hXdDEQQp7MWWedFYCpvRYhVGkVGf3VWlBI9vjjj69e97rXhWRnLzy1vgow68vZac8L6FgQbNe2/uY+PMgk4T/84Q+feKPS3vKbuwjpffzjH6/e8pa3TOY/5i3yXmH/HgEXgN373//+ySaYodfHd7/73QAgiaAAxDDcY8ao1wHe0Kjj8xT6xUDMkHIopQ+xe5rAlb0/5tWLGfBN/bD5dD6yQFsAs+c973nhhxQYcpOX2rXwgMzvoDv11FPD4iXur50rbYydynRS4AKBS4EZcsYeEzix5z24qwvb8TmLCiXwV3/1V9V2220XvEnydA6VR0a/CV0TKiVsWefR80qjjW9S598nMVsgD3DBKyGe8kJsaE9Aap9z74OmMor4jTfy0EMPje4eG4quuX1cGe/3wCsmuyx/YhgByB73uMclJc3HQu3MP/lj5GqSn+tzjNSnmJFr14Ha3muvvUJ77OYbOmTJzt+jjjoqeMXw5nkPuTU86vrdh6+aaNCn3aGfjRns0odWntYZ9jG+09hj8iCmM5SfTOI/YfWXv/zlIeKylK6FBGTW5anJYMfkJz/5yWCVIQSawmhLaQIXfSwCQeQH7LvvvtWrX/3qANJkHWt8FpzlWsgoCPJACJN+4xvfWCHkPE8akkT9kpe8JLrNe5796vJuuy4PP/zw6u/+7u8CICvXYlBA4aGTTz457JDOWWd2fRKlwCg+7LDDwk72PhfywQMyyYzUdu3OewEG5AH5xH/xF38Ryt7gPbRenmI0pFJ3+vfZEK/mhd39hDCPOOKIsJPfeysV9fB6ZPq97feGhQBkltgWgetzFtQHP/jBsEWaEInyGZZSSLHfNI/3aWslEcZ805veFKwfymfIU8aOJnJJuLpayIQhnvrUp4aaWDFrbV4UOvbYYwMgU7JqzNqcV99y32sVOMoYQIZnslzjpoAFHyRSn3TSSaEEQcoVk82s1w9/+MNhhyXGcZ8L+aCQpWRATns2r1h6gd2TlGOBPwlX2rprdoNWzu7BnD6Ve9Mp4IGxcn2ZJ/IcX/ziFwedQfqLADWtL0pkwVNiIQGZtcRZ8O985zurj33sY6HooN9BmT715c55UcAuJLY/v+Y1r6n++q//Omx5tpZ3lxCmFAZCmNAomzvGJGhjgGxRhYnlnwLI5rWa8t9rPUN4xtgIxa62lMsDMv7H+0SpigMPPHCykSqlrbp7XvGKV4SQJTmX3luS0q7dcABYZHx4Vm655ZbldshbuVA8ZCmUne09sc1RgDJ27pMesfrqq0+AmAXis+1lv7ctFCDTUFXJF9c4njEWl60AzX0WSfcjUXl62hSwuRn8TUIxoefddtttctwGgh6BqcTPXFc0oTOFLKc9npz2SX5mN+JS284NIHvHO95RQpY5zDCne20eE7ljhCz5nXNZYIZcJlqh9JGcdvy9rHPKwyDn5SHLDUdZzy25YoRA2YFvc1VTd/71GUt5Np8CNiIWy7fjM3ZdMqfsxOW0iUW+FhKQQXAW/ec+97mQDE6VZBvqKdbN4rBkXaV88gLe9773VS960Ysm+R25IExUgDeoPUZSP+UYdHXZ0DA0ZckhI6k/BshycniG7lff9gog60vB2Tzv18BjHvOYEM7DU5ZzWV4F6FCAGUMZ2dznYl2wPgB4JPXHQqRt7fMMP3jEtt122/A7piP8pp4xyIe2sa1s30tO2uLtzC3HMb3+9a8PZY24p6vhPm96LhQgk0uZxURyNsdycCahULQsJ4haQNm8WSv9/X4XIk8yl2xtpi4Qx2vYq4tQJpfp2c9+djilYUyA7Ljjjgs5ZCr1obGnU2+cdxJCwENWcsjGOT91a2DDDTcMIT1KDKSEzmNrUUn98IBKDvWhArvp/vEf/3GF2mgpBovSHNhBSa4R641x+dNYYv0rgKzPrA3zrPR4neFu+Zjj+yhEzdmsKbw7TA+HbWWhAJmGTviJCudY4eQrKEfA77QYllSltWlQQEKP/ADy/5hDLUI+Y47JKSNXwO+WShHIuofcEbypeKSsN3UaY8ppk9xHqpDbpP5FFSYaN/MkQMb6LNf4KaB1uM0224R8XDzUKZddg1qfrDXKuey///7L1aFLac/fQ7/IJ6WMCvLApjekrH/aAyCedtpp1X777ReOPpJ8sbmrfjONNe679Ls8MwwFNFfe6WLnDrCmXbIk+XOyA0b8IsrRhQBkdmqxbL75zW+GopMXX3zxcmBM3gW7UMekfIdh0aXVivVkWotUFhFV/T/0oQ+Fiv4qOgoFchL8FbJgK/4b3vCGUSX1E4rheBDCMVypSmZMXOD7zNy87W1vC7vYdDzZmPpb+vIbCtg1x9/wIgn07HjOWWOWd1GOFFoFSH3/+9/vRW5K4Oyzzz6Bn7oYZDxDiJJoyjnnnBM8Y4q0eA9Yiar0mqqpPZxSjkRzCRAjd5Gdubn8O7UBZDS8EIDMLkTOGnv3u98divnZMwnrxmwXmZ1YC95S3KJN7uu67xbB5R1LlBQtvdVovVeW3p7GdQIvgy8ntwJUOBORIpPkCdg8shTwYnmHRF5OBQDQx+bf55D4/nqBPcT8skMIXkaQ1I1N46yrxVa3EzWFPn6uZVU2PSuAq/7ae1HGd999d6gpR+grJTTUxhe2T766f9scxHiTNnR6Q9u7+d7u7NP7bLu2T3WhFTsGe2LIEAaj50vvVdA72uTUwx72sADGnv/853fyLlg+BIgRiieJ3oc1vffJ9ssbaBw2TQkNDpz2fOa9yjGexUOLIUb4nHy2Nn7x/KD7Y2kVomsKP9W9tw4E5vYzhY+ndU+dDonpj1gfhhwrbclLtsYaa0xe5500Y/WeLQQgswuapOy//Mu/rC677LJk/oodEC4vi23ECtu6763SHkKYJg9iyjfmWodN1qXyodrKS6QuRLbgA8K33HLL7G3NXhl89rOfDdby9773vYmlbI/sEJnFM5YuTUdvdZ0eChyS20KBSorjAmgk4K1H0AInAWP7TlurLacvnj48az9TWxJgdju5BWbqN3UAyfchxITx1MYDKX0Vnwj4xPimLvyk9nOBnJ5rWxdWZvC3BaAxRU17uq+t7RTaxPiz6TnJLzt3zBF1/5CreBc0xzGAo+dsOwJYmgP+BwjhkcKYYge8NYA8T9GmnR9rIOMZI1kbT5kAX11JAwsINQ94x/DUXXjhhZPzU1PljucBC6rraGxp4HlfNNMa8/rDOwxS5n/a99SN2X/edJ8dpzVuxBMWoKfQuG3Ma621ViiFxRFLlEqxlzdOxgbMRg/ILAEhLCEewk7kBUg4tE2Qvrd1TGICl8mBYaxQtRPmF5C93zNSKihJ7fu07ot5De1YLP09behTzJ2cqmhSBCP3IIyZc3JAyCWzhxBbr1Idjawgpx7ZueeeG8KgWO/wkQQnSoG/Yx4+D+pT+p4yZ7TLIeN47rbYYotq3XXXDcpJ7WsuADzcC4BbZZVVQj4N/WR+BNwskNLfKQInVjxTwpLfgD2AFrQTLfVujZH+AXKhLfk6P/zhD8NXfY0W0d0qbLuOPcDwyp7veZZ5hlfEw6JbjgePtiwfaGwx8G75Q4Df0mOoczxjfCh+sAVPNV/+fv6nCCyhSjxaADN/Aa5IzgdgW15RzUeSqTEmPICjRuRHPvKRcK6lCjLTdlOCtmQHOWzPfe5zA0CkDI4uCyR9P72u4Hv4kfI58K9X/Cm8aY2wmG5Qf5uMGNt322fLu/6eIYBJivzpe483Oix/6e+YjpB8kXFp5Yr18KbMkW+LPr32ta+t3vzmN4eoiuXLsYcxFwKQaSGhEHbddddgeaVOVExYiom0wDwQa7NyvKIBhT/gAQ+YnMNImA0BtQiHn5Ljww4kKtkrsR7XvgUpOpS4TonYhafnrCfALphcASDBxM4Zik1i/bRZyvYdWox2ITLmG2+8MRwkzM/tt98ewIYUNs/rXEY2kHD8i45X4TvasoAplRfrxk5bAE2UEIVxoTM1l1CEAon85gfeApCxAxUFuuqqqy5XabyLwBGNPDCDJ6A5XmloxH3wAu+QwaG1Q1/hozvvvDOAnxyg08YTVqBDAwoG88M5dlLQGrd4lDlDCdMnz38CVvaw7aY+tIUhWfv0h3nhQh7AYzxH30mt4F3wGHwETw2pcK3nUOOgHhP9oUaTLRWg9UmfuYfTKzbZZJNQCJZ7Nbe0A/0IF950002hbhfzao0W/c3Y4d1ly5ZVO++888QDyPhp48orrwy74dkZr8r9AnNaO7QFzeB/Tgt40pOeFHbLwd+8Vwn9bWvfKl/ewaYgym8ol1HKPtVo9Hyhde9DmAIW0lVN3i/Gim5gzbNOWNPMB/zMOCVjxlDc1INcjDOAObJBThH42+6mbjNWrZfM6462Z2Pr1D8DfZGPhN/ho7pUjza5M4/vFwaQwRgsbIp7IvxzlKAFXE2eDr5DIKAMWSQIKA4yJbeC31hqfM/CwVPBolIuihSmBJoFffOY2NR3SqEhvLTLUQzOWPiMBYiFjDDlqJHbbrstJMqifFF8LFIWJX+z2KaRyI3ljqXNLjAJrBTvmL+X8dI/ubLhJYQJ8yXAoXb5LQDCWGXtQw8peQ/OU+mu+2IufBkK+s4LeXkIOS4E1zyeNQS5BUnWO9LUJykwhRyZc2iC9xBF9pWvfCU87nOurOdNyoj3Q9uuyq6pn1i6u+yyS6gzRMI575eXUB5FJWyLXvwPr7Lr6otf/OKkanxXMK1x8T7GCgght3HrrbeeKFLJF2giIKRxQRtA2Re+8IVQYw+gMwRwFSBDXuFpJX8PIGN5QgaG7mWekXHIOhlP6idrmT7CW1dcccUKcy/ZK/6UDGFeqBlGSgD1zMRTtIuMYPxexvCsFCbtsS75EWi2nhN5lLTmPKi1//M3eWzkaF5++eUTfdGFN6ER/efyaQvQHN6E1jKqyF3C001eKPPAPQAuvtcYpC8sILWGh8aYKuNy5U7q/Vb2aN1IFkivygCTbAWsoSuQqxhy6Iybb745zAfGPjyAjCHXlL+9geTp0NRXC8bs3/AQtfBIBfHrXWOaN22j4PLeHGSTOosD3ydFyXZs8hy4vCKre6VfpBaRa+hYkoAtUDXFQ0kkRdji5VKITNauVcT2b73Hh5EGJsXgzXkLSADG0lhKQ2CLMUq4AlQITwHQAMz83HHHHWGxcV9fhSMBBv2PPPLI4IrOWUgS6BL8Nryn+ZPHS8TVXNJ3gSNZ8Cg7+BChM+TlvRyxZWkVksaF4sMLQCK2BQE5njKdfCHFyaHLAJ9rrrlmudwe6yG1ii0mFHOEahMdmS8UPbuqKX+CV8d6QfSs1p0FFwJohFLJRaICPWOVlyh1/jRWm4aAwgXobbfddgHUNPXJPifQesYZZ4TcQTxPQ11EDygHhMdK/bH98p5dC6oF4KHPqaeeGsA4YUY7z6Kt1nTMm4G8fMELXhCex5st3rJyxq433wdrVEgWWa+W/Ux0s2O078H7jQGHAWVDa2ov1n8/F57naR+9gJGOJ2/TTTcNNdvWXHPN4JEEeEmuyGCQAaW2Lf2sPhqKD6bdjgC4p7+Vy7qHsSpdAPAFIMNL/O1vfztsrrr22mur6667Lnxujb6UubHyWkah1V8cuYXhg/zw6yFHPk6bnrb90XvIRGBc3wjlE088MZp03EQ0P7lakFguL3zhC6utttqqoiAii4zPhNj1bqsI695jFagVMrOczKHfFWNaLTS7+LSQ+O6GG24IP5yiwA/hGQ8uchabHRMJwrih5RGJKcEYDfxibAsF+O/VfwQKoU7ybQi/DHF5j63NmZKStGFg/W1D8Xho2KmJgoC26n+K0BFt9AweJXL1qNZu3+GFsB27VVp1Ye0+tMIrzrzjEdTcK6cuZa0BCgiZIaBtGYamXCb1NxaaQiFjGOAJwlvOJfpJ2Qr4WyXMZ5oT1gV18ajXxdXXLuaoI3YT4i21ilLgIEb/GJ/gyQD4XnDBBUGRcnnjN+bVtWMAmFCq4tWvfnUAKJYPLX00ZnnvJG+5Xx5r5pf5s2u+aUxqkzbIN2YsUtYeiKfMvwXjvHezzTYLnlpCYQBOxqfQrfplDbqYAejnwssxjcGCjD7rp++ztj9tujCmB71RIP6Bv5A36Av4jSLgGPOSe/JktfU/ZhzyLEAZTy9g2a6JFJnR9s5pfb8QgIwJxQOD5cXh0Nbr1YUwPA/wwtuBkscbJm9I02RZ60vvrVN6qWChS/+HfiY2riYBbpWM9UjYMeM5I3GeAqHQKNcroXdYgQjgwLOABzMFbEhJeJBCP6UcpXDqhIZ/z49//ONgGCA8FH4Zaj6agKq16q3y4xk8InjJAIrKtcnpk8bOWBFgHFdlNztI0dSBBvW7zvDJ6Yu/l3HTHyxdwj9cMUAdW2/2MyxyPEh4/XLlh70fvgGEoexRzLY/9n3W6xgD+LRJSAVQp/nsAspEc0KV73nPe4Ly8Twrj5Qdh/72YOmss84KNZzwWHQJ7+kZIg1Uxdda9Yrc9zFm6Nn1a2WUN7A8COB/dnayO5PSK/b+HO+Y5UVAFzRmtzfpE/J6Wd7nfktryw9NMjZV/vZZR12fbdJjsTms059+jP5Z0l3wzL/qVa/KOm6rSWYiC0m9wNmi3DxLhzHq6NEDMk0kCwvhhaK3CyyV0ezC4W9yHVhcSsRNbafcF6eAZ26BMDyQCHmBoNwQplcKLFqSfWe5mOy7EBwgVz6XAAAgAElEQVSATEo7KK9k3jwBQOB4GXaksePNKrK2vtmxATAJw/3t3/7tCgWX29qZ1vcovr333jsATsbmFWDKexkjljjG1/nnnx8eyfXS2vsJmwLIUNBt1nZM2Qp84EEG1MkTlTKWuns47QEvae7hyn4dkRbAIc3yUrSBRD8fup+dw+y2fcpTntJnWK3PetCj/mC4Mz94/Ppcag+PGN5MvC4CXjmpE336sJSf9UCb1AJ4kDzGIS7qz7FDH0DtQ6pta3eI9+e2MXpAxoBQfNQ1ovI3iYLytqQI1VgSPx4F2tt9991z6VXur6GAVzxSOgBpPEqEnK2XrGuO0Sc/+cng6fB5GbOaGDY3vP3tbx8VIIMW5JDhRSLsrisHtDI3KGFAy7HHHpvtRZoW/Uk8B5ABgkmeFtgUqEp9L6FKrG88gPLWdPXa4qkTIEt5v/foaAxnnnlm2JU4T0Cmvmj9HnzwwUHOdr2k9AjlEULF8J3m5Y1z5hbDghD1Xnvt1fukAPqOwUMIloiKNnL5kPQ0x7gytU0+GfXD2Axg13pXGqDjMZ6VWhDjl65tT+O5hQBkgDBQLrvcugpR667feOONg7VDTkqxcqbBVr9pk8RgvABYrF29ZFK+PM/5eCgNLbDp9n7F1gFkgANymsbiIYOH8RoSIgKQ5QAxK6BYWwC7z3/+853CVdOYC5LEAYmAYHY2S0inWrcaHxtPAGQc6dPFw66x8V4BMlIoUq4YIOM5PMcKD6e003RPVw+Z2pRHG+MJBZYbrrTGMWCFecM7QVHWaV+e3/GucGYtdajwaPe9CFECwKmLZnfO5qyzvn1Yys9bY54yNeRnckh4m3c2hSZ4aCkGrvp6qakuKW1P457RAzImhV0ZbF9FgOnKERj2XoQFyb24RWVxT4Owpc3/T1Qml4MQGDsTyatJ8Wpa2lnFS3vsajvmmGNCMdV5CMQxAjKUhACZBE8uYIHmzA8eG0JpQwjDIdYAHjKAFKEMvC4+F6ntHR6QATb7XEMCsrPPPjtsKpq3h0z0wEP6N3/zNwF8pMpXG7K0PAN4RsYyd9O+POCl5ALlSACWfWnL2mJTCd5ndjTLgJ+H7Jk2HefVvt1cgncT+U56EvKorxxiNzS7q6mzZzdYpMrHWdNk9IAMgnz9618PO3auuuqq5erApEyW9YzRFuFKLDcSoIvbeXrsprnh96c+9amw20lFIXlratjIAzgW1kknnVSxq2we1s4YARk0evaznx3qtPmq5imCR8oFTzSeFnJ/NEcpa2x6XFQFTwtKHQ+ZvKIaU878/+AHPwhG3Rg8ZKL3NDxkyLeUOdecWWCBAkQREmpMvez6tH8DyCh9gdye5mW9K+IHNt4ALCnf0feinhVtEcbl7zpvZ9/3lOd/c2Qbx1yxA5mNOH0vvNk6n9Un9o8RVC8EICPXgh0ztmZPqgWnCZWQomgfoU8Oq7XbrftO/Mr6vBWIMRrwPScroFRRisxbbmK/2uVZAAd5ZFit81hQY8shkxJ8znOeE6rqU4ySK4c2updijRzMy3rLXV/T4n8LyFTjKQYm2t4P71HDUIAsFWh6g0Aesg9+8IMhaTzl8kpc/0NnCpf29eLQh64hS8snhOApeYI3qAsg94CMjRiAmWletv/6m4K7yBsUe98LniNFAro07Vbt+56V/XmtR3SDzh/VBpw+tCEKdsghh4Q8Zu8hyzHo+vQh59nRAzKIRjwZguoYFAaYqjC8QKXiPiEZSiiUaxgKtCl/PJwIZjyc3KvFlzqHUg78JiRH8csdd9xxLh7OMQIy6AIgIyysHDJLs6ZZtnNHuICcJtZHztwMw0XxVii6Kg8ZXpcc748FbuSQWQ9Zap/rABlhva45ZEN6yNS/roDM0gFgSPK6PGSp6QU+CkGbnGhy+OGHB0/HrK9LL710ElFJBd51fWQ9cWIB52EKkGn+uvDirGkx9vfVeTgpvcLpGqnHm9WNk6Kw5KThYbe17cY6d6MHZCBmQjEsbCanj6Lg2fXWW6+6+OKLJwULS9hyuCVbB8wopkroAou1y6YMqxgoU4Kgf9nLXhaOfpn1NTZAJuMEjy+JzOTWdQnpMS+sL3bFURRWgK6vQus7P0rqJ4fM7rLMFagKWdocsi6yZGw5ZKKDABkhy9xL65b5J7UAsNnloi/ygONZIsw37ZClBd38DR/jWSGiQsHRvhd13dh1TEFY6LQIpRP6jnkez4sHdewe3mwMzL4XPIkhRkkYnS3d5kDo+84+z48ekBFGoUQFbmMJ0C6CVETCqiWnicmZ1cRYr5Byp+iPf7/um0biaNu7+jBR07MAanLH8JBxyoItQ5Iyj9b65m8UNDstbZX0afXdtwsNGQvWFkprqFo5ffov+giQYdHnghVbFJkjk0jGFn+qbzFPkQ3FCRh6L0JfQKeQpU3qz6UXfaICOEadNgal8F7sPV0AmYCCVebQnCOdNthgg3AMV+xEgJjnKfYZlj+eLXYVKs8uJxyjOaOfADJyblLpE+sPzyJfMZxUKd/ypPWKiMa2v7HvY3PhQ8Ey9k444YRQooINRV0MQPsuDHg8xhS4tTI0h76p/GrXil/DXjfE9Efqe1Lum5VupC/2HF0BetY7nkn0f9+LNAw2eKhG47Rp16e/owdknEPGjhmqUNcphzYCWKHBNmwAng6wbXt26O9hdAlAMZ8syxgAyFGuXvnFXOuzXGgaD8CFHAxADGPPVdJSDtCCxExCWLYu1dBzZNvz9MJDBj9yCsEQwmKIvkMXkvq9hyylbatY+JsdSdR5E8ASmOB3UwjLfmc9JSl9aLpHIUvmW2UvdH8qLwuQYXWzs7FtLE39yQVkdaABniZni0Kj1FwS/eoAjp0H/rZnM6JoMBIoD6KyDHVyw4MdO/+sUwAUuYhdaGRBHIAMUMRakQK0bWq8er83vHy+lm1D7Xg+UC09+o/RxkHufa+nPvWpIe/Ql1xJ5b2299cBO9qXoeS9cn78be9I+b5pPN7wiumVlHfU3ePXCOMGQLE7H3nb96JcCe2RfzwNZ0ff/tnnRw/IOMKD/DGsHitMcpS6VRbkH2EpMzGW0Yckqm1L/eR36vtynpHlxDtT25dwQxjMImTLAmPHFSGMLl4lO3+MEYsHK54zBWd9aUs94HJMgGzLLbcMoX2FLHMUhpQCvznwFxc/eX/iKXkZ6rxkys3QJpm+eR92TmN1yLwibuMBaIGHjHHNC5BZxWuPUsKz5WvayVsWO+dUBo3AD2F7joYhEf8JT3hCMDR15XhxoBG7EwlZcxpGl8sCMvpBTTt2RIuPrCe27ixS9TkFIPg+8gx5cNACT2/XzUO2XSIq1LHqQtNcGqZ6BiW/c4z1JjDEdzEPpvSDB0y542q6X23bNcHfeLIJd7Nu+15sAAOQUbZk7KUvRg/ISORHkKo2Ug4Q00RaRcJZiNtvv/1ESPSd7JznLdASQPOWYU579l4rwATS1PYQC7dPv3j2wx/+cBCStvRF17lkdxs7ZWcJyERfeWzHErKUslPZC1upP3XOrDAkfEbODJ6Nu+++e9IEPOS9YNYY8GutyZuW2i/uw9NCpX5CGF0Kw+pdJPXLQ9aF7+z4cgrDeu+CXYvQnTwn6iJefvnltWFCHV5tgbGUMsnzGDpUJFeOjI49AiD5sdYpXj5n9zLeZwHq1HCf9+rpf3a0U0Jlo402CuSLgSwvtzx9ZGR6GVYH2PA6ki9EissQPIjHECNeYbUc3k291wOxtv/Vbo7RldqXGIjXe6zhZtOHUtuO3efb5h7ec8UVVwRP/Xe/+90+zQce4NgrdkXDh/PUhSkDGT0gAyEjSHUeYsqgmu75yle+UnHw7ayutkVTZ8VaoTpkXy1YmyVzYimz24W8DgnnlHHFhCrFNAkZzuMcUip/c2YkAHMMlfo1h+SQqQ5Zzrxa/sS7gGcD0EzYhzGS58Q460AMFqf9zuYj9QE+4g08QKrU3yep3x6dlMJ3TfcAyOC/lF2W3jPG3HhPNh4p8q0uu+yyQGvmARBW52nUsWGEKt/0pjeFc0wBZhb88V6eV3FNHwLkXnlAWJPnnntu6AObHzyIbKNXneeUcT7taU8L4AilyH3iFx+G4518d//73z/02daMinmOLG/p/fzGa815rBgUQwAyPPsHHnhgFEzmeCCbaOjH4u+NGds50ZCmd8f4og5g6145E9r4os/33/nOd4LjhBImfS7GAhDDgIYHx36NHpCRX6H6QV2I6a36K6+8stFi6/KOtmfsgorlRuh566loa9N/b61n73WLCbTc9vvcz/vxTOKC5tSFLpcdEx4yXNAPechDujSV9YwXujp5AA8d8zUE6MjqUM3NW2yxRcghow5ZDiCjORtKEljGU8auWHZc4qUGiIp3xWs2RAWQIN8DT5QV3H3HhpIGkAEWunhENT/+cHH61VVh555lGVOwej+giX7gKTv99NMDKKNAL6BY8wg9AcqSD2zlx/v0jGc8I3jGFKbkPsAMMpP2GDMAi8+9d02f8S7m7aKLLgrGkuXnlMR+L1/FPxozfWOnIkYwGw64X8BMIUWBL+6lLNFaa60VjrWDzjGPnv/M/s94AFH8DLE23/ve94bjn5SbZ2V0m7HdhfdjHkMrv70uaQNmdbJfn9eBKwvKLeC1Y/LAuct4xS9eZmFAUcqHHfp9r8c//vHBgCIfcBpz1rd/9vnRAzIsdCxAW+SvqyDlOc5WpAbZLCfGHg1BThwHbSM4sOYklPgfJSjBqf61KVd7H0IDjwJ5Nygy2iLMw2f85ockaatQh2SmurboI+UGyN1joelKnUdvsW277bbBe2Or0k9rHJ5PmD+STTneA2U6hNAfou/aZQlN2njGvs/m7FiQojYAYvArAMEeZSLFagXqzTffHDYF4PERoOhLH3gaQEaRUQGynLWre5EjhD7PO++8bP7z85MLyGJK0a9BeAlQC70JiyMboDfr2Jb7YW1TUgJQ9uAHP3gCKqVYqU7PbuavfvWr4Xna4js/D/pM7Stfza61XEBm77ftALhUzkDgi++VR8Z3PAsgI+xKHuRWW20VQrkAM5v3Ix6tWzOMF15hh94QF4afNkuIZm0gKOe9dbyh9YUxxOaEX/3qVxOe4Bl4hc9tWLltrXk5Sj/xSKIf9B18BXCGx9AX8BvfyXteB/ByxhwzUCzo4x2MG5nGGch9L/Q9IUtyydr4p++7+j6/EICMw6kp9tfnUj4FSoMtzEO5m9v6RHI0IBDXKxYoeTksJJLbWWRc9I3/AWT631oobe+QUqQdFhCLir8ReCw4QBiLixAHygQrdJNNNgnA1CYBp7yn6z0U+cPT2SUnwAp6/iZfipBaLvjo2neeE78g8AlZji2p3++y7AJa7Jrw/BfzhFjPGkqV//GQkcODt26ITQ/wMkUi2UXYJWSpcdAvABl8GAMobbxhx98FkOn5mEfCgmLrFZPMss/E5JYMPk7EIOcJ8MlnTUntMeBlx5gCxkQzr0yl9DxAQNag2O39/G1BBc8CwJBZeADxGvKcPFSWr2M8DqAlXEne1xAXtbD22muvaImiHMOnqS8ah0qhkE+IzsD4I6KAXuDHgnTWmwdkbeONATJoCwCzm0TQIegNwuDUtUNfcFTdE5/4xPC5lYdt70z93s8rRiBe/+uuuy61idr7APVsnKG9ssuyJzk5LonjRajynupRaXol7nwdL9Oza+FxCUMxFJ4uBCKW+Be+8IUQggBs8eMFzxDj8WPwQsIKPAl4FiFKhar3gF2sUQ5hRejJGh0asBISQbAxn13GbZ/BcmKBsWtm1hcCnxIMWM5jyCGT8mOXJcoDkJoDxvrST++yHh+MD4ABeUme53Pfh/XOph6UrABZbhvc78+yzG3D8h/rhhAIuwjnfYn+1157bUgJwDNWB4hifY0p6WmNqcu7KF/BerMh2yb+RpGzeQiDrS/vQYdPf/rT1c477zxR5F3kot0Q4I0exkLUgAgQ3mX0nDxiAj6ajy706zKXXocAjgFigDNC5Ntss0219tprL1eGpm6MKe+3xp/ejeELIB8CkBEC5/QJIisxwzKlj7O6Z/QeMoQ7Sdxsx++iyC0hARuApS470ZomRAxFLgblOQin4YlTiQcrGPqOIZcxvNVrFzn0IIRAjB23PMcRTStR/pJLLgnV9aFLl8uOY9myZQGQYbUNZaWm9qkAsuUpZXNqpGz4DKVI+YG+oLUAsnbORM5Qp/Ed73hHUOY53q321oe7owugwOgiXzO2Ecvn3CKHiUCw0QEPbVsIL2VkeOjsmaW5xo71fsnYVb9ZG5xnymYcgDTGvEK7YwHPMujFU3jPcGigk/E4A8zqvJa54NW2Ax9vvvnm1Te+8Y2UaWq8Z/XVVw+AjHpkckrMWm+kDmL0gIzkVHYzAcz6gBmehZlohxyFoS88P3hNsMxU2sELBCuQ+Dvmrh+6X23t0QcEBUAMhiX/gtwUhTwVKmhrp+17FtZLXvKSzkmadu4Rziww6i4Nmc/RNga+L4BsRSrFakpRpgKA0DdsWQBZM1ciYwhrUc+MEhNDHFSesg5mdQ/hNAp5YzByKdwcW/d8d+eddwZaYBgPcVEUFo+QrlxA5kGJPEkY7+ShYryTxqHwvzbEML4h6qj1pYGVuxjvypsln5O0F9Y4dfCG0BeWtoRot9566+prX/ta3yEEfY++AEfMWl/kdn70gIykPlyNhBr7XuRQ4Wkj5KDFPQRSJtbPrh4SB7Fw7HZ1234MoA1hxaXQJQYGec567wgLUIT3kEMOmRzBktJ2yj3MI6HnIc6Xe/KTnxwWGAJh1gusALLlZ9srKClMdkV2LQRs31AAWfvqwtjh7EbybAXIxuolax/N8ndgRDM2AL4vheFlN7xHmSTu13msue/z93/5y18OyeCxsFrXtjFS8PoBZgDTdaHVscyhQJl+2w0ggFWAJSkw1njPBa6eluRXA6A4l7TvhYMBbz36Z9b6IrfvowdkJDeSsIzl08dDBmHIr6HgnN2d1BeQES7A5QyIIX+Bi0mHab37uW//cyeX+1PeaRccyf8oUxKpGcMQHjIW5y233BIWGMAspU+xseq5jTfeOCTtUuOo7/zl0rQAsuUpFgtZcgdgDG8rYZg+VwFkzdRjbRHuYsMMslIKZ4j8qT7zNuSzhMaIPiCL7Hr3+bu8k3wszs2lkPgQFznAfetXWaObeSG/mLN4tYPQR0u0Q35WxnoTnWKgUGE/fvOD9xKHRNejzWLvB5BRGFZnz/aZSzYnoC84hWLW+iK336MHZCT1bbbZZpPt29kDvM99JrkEJK4jvAjPWRCS26a9n0W12267heRDa0V5MBRjhFksuCYrKyYI+IxCeiQtq8J2H/rwLEKIXW7bbbfdJBeQz3PHrzkj540FRi7ZrBdYAWQrcoPCLJof5lW1oLoclWXfUABZ8+qD9oAGKuwjg5oKyvZdx/N4HnBC2SPkkda693JYbwy11yivw4aqIS5oygHjMW9ciuzx+VXstGfDCx48rRvJQburlr6PxUMmOvr+SceRU/bud7875NopT65PjTLogSHHJjA2OvS5mCNKqaAv4CP1WfonZQ77vD/32dEDsquvvjoUdOuai2K9Meuvv37YzaJT3/u6VSE2rtCDDjoolLCgPX/+XFdvUO5Ett0v8KWQkr3fLnzuowYN7nQs06E8ZAgidnNec801bV2t/V60pFzH0UcfHTyns3ZBF0C2/PT4nB55LYqHrDObZz8oDxnpGLrG5GXJHpB5QICMTTzs9ospUivH2TQEOO16HqfvK+0pcd0q89yEdd3P5iZ257L5QHJXpxfEZHMf2g31rAeG6q+8sPxPqgv1GdmNaU/v6AJ4oAOGHF5fjvPqe2HUAciI+kgPFkDWkaqEGDfddNMVEhxzgQ73k3xITBoX5lATwvEOFD1t8/bk9rcjuaKPxd7tP/NAEjCGUh1i1yW0IYmV0gxdds1YbyZtPepRjwqAjErOssiGpFdTWwWQrUidmHKiVAFH2KjWXtf5KR6ydspxHBzHkqk00FgSwtt7nnYHAAuFKkDmn7KAjMruhNAuvvjitMZb7iIEqgLU3tuVCjZsSQgMXeoYqk5cnV4Yk3dMffR9suNngxWbSqjxmaNb63LzcMAQemaTXN+L3EP4Bz6ygKxvu9N4fvQeMo46oiDdEBfJ4OyayT2CpW4hAhbZCcKuSrtLZoi+zqoNH7oVsKTmDEU0AbFDXAAZABTz2eWyggtAxpEmeNxmAcjs/DPX1MRiA0ffkg6pdPAWqX1OAgawS6Kwaux19f7KSu8iuOw7yR9D+QwNyLoqReqQYXFb4ynHSLL3TqsOWdOcaV16EIDcIWTJ2PCQ2Xpwi5BHZulqFb4MRD6jXA683VYjERoByPCEDLE7j3VGqkXfXfm2HAxFSim9pCOz2gz5VBkxr/s0f4QFKb0CGK7j1Zw+4iFjcwa7UPteRHkAZNQzVESlq3zs25e25wsga6FQjLmktI477rhwzpkSl33ob9EWmxWO7G6ils+LX/ziNh5K+n6pADI8fez4mhUgszzlw7NW4bITGaWF8oDvUNR14WZ7cL3l0a55MjEGGCMgQyBjkHVZl9MCZG2KoS40ZkPFhCwZG/msdmxj8rI0CQnvnde9yoej4C05Sng6NCblM1meHSsgYzzMI/ltOBeQhVyLMj9tAp45YIc+QJjIBfPpDf22Nvz30wZkuf2Z1f0FkGVQ2gtPcseOPPLISTh1EQFZnZcAYYhr/eCDD86gUP2tSw2QcXQSHrIuyr0LQeuUFm0RyqGoL0rLHrjujQnPv7H/aS81FNM0DgAZIe++uywxDAg1qFJ/G4Cp69PYK/XH5orPrEWvsdn5wdPy7W9/O1TpxytkvTFd+GzWz9g8KnvYuHaow9uEY+EleYo1/hj/jtFDBk3p6wUXXFCR4qJ86BwP7aznJfd9zCOV9SkTkptfF3vX0ICMXG/kyKxzjnPpWABZBsWsVQrTESagBosVlLNS0BndTrrVhw5g3D322CMcxzPEtVQAGSFLPGTTPjoppnSkoMWHAk8Uz3zDG95Q7bvvvpPDgGMeBLsbkmdjlc7Fv30F11gAmZT22AFZ3RpLCf8wtje/+c3hmB9bh8zyydhklOVvDzQ1ZoxCQmGAMXZOxnjW0m3MHjL6ia4AXM7SkBtCdje1IUDNfHKqgry01pjo0ocCyLpQbQbPzDuHzKN9CXhOoweQcbSGFOOigjH1X5acFhm7W4fKxVhkQGZ5AEDGQdfs+hoih6xJMTEfmgsLlNQfKVx2geEde97znhcs8RgYs0vVAjObc6R7UkBA29IfKmTZ10Om9UouEGG9lA04sbHNKmRpjb5YP5gv6xlirgFh8CMbKVhnCvW1hY1mLa9inlflKvocXMKTeMnIYSV1gqRxyammMO4YPWTq73777RfyrJQyMGv6t63ZLt9bHmPzA/oitgkit+0CyHIpNqP75w3IJPy8exxLgF0glNEQkLEkWRR3dKyf+owzwEhAHeJaZEBm555Db+Uh61qKxfNJjH88zW3oiv5IYXHgNnmM8CLVsqX0bI2jukRW6yGLhX/6hC5Vqb9vUv/97ne/kCjc9XBxC8gIWQDIuhhQ0wJkFgTX5fClAGTWKcVGzz777GAoLIr80fht9XftEgWMszEE75gS+mVsWCPS0nCMgEw8yNFxJ554YuhuUwrCEPJ2Hm2QLvHZz342FNLtIzvoewFk85jBhHfOG5Cpi94qY4s5Bf5IqK0TfosgFCXgrLWmfnOiwY9//OPeiwsaLjIgs2zKOABk5JDhmZi2lVvnQeO91PyhphEHeVMs13rOfLIz99tkfoE0D8piii5hma5wy1AhS8peAMigucrVdOkP5Qto55xzzhkMkOGR7Kt4bFjRAudYsV2NW14l/a85pMYVITGMRV+Q1/NDFxpO8xkBFBka8LbyImOld3y4XUbN2ACZNXQ4kJuISmxNT5O2025b+gKDkLD5EAW7CyCb9qx1bH/egMx7DjQM+kUiLVvO7bUIIKxuKvymBAroEprtq3SWCiBDSXI8Ft4aKofbM0s7svcKvCNAZD1dCkExP/yN1whwsvPOOwcFbLflq74RoVV2hOI5QbjRd57V9zyPRUsJGHLQAD5SarH8tZzxsWYIn5H709eLSJ/xbAHIUMx1Huum/vEMdACQcWyNaJwDpmMesiEAmfoNuGe+OIuRNSe62VwcgRC8osw59PDH1SCPyG8kuZp26sLqGvssS2NYICkeszKHBH5266255prhmBt+/CaVJlnEmMYGyKxB/6IXvSh4kHQtlV2Wkk/w5Wc+85lQb7ItXN4mTwoga6PQnL6fNyDTsD0wwzOGhwxP2VK4PJDkf5Q2igxr1XoI60BqEx2sh6wLaLXPzLIOmR0rf6Pk2HmqzQ59FRrjwitAQcWnPOUpQdGimABdHjjwfr7j3g022CDkavjk+5tuuikcy3LmmWeGUxG0y9Fb5TzHezkeC08EP2uttdZkyzrv7rJbSop+KEBGv1/xilcEcEdtPA8aU9ceFdfZln/RRRf1Voh4AvCQcjZrrrECiFdZAI3l1ltvDZ4F5o05EwjzNcUEaPgcWnCmK2foUl+RuRTteQfrFtnJb+sFpw3+Jz8LEIiBcc8994TK9uTZdd0p7te02gHoU3sL3gY8yssJH9NP9Q2wSQI/95I3hne+i5xhx+nY6pAxzwCMXXbZJazLLgZBKp/P4z7xJfN3/PHHB69936sAsr4UnNLzYwVkWKAAMs46W6oX3hMUPL89MMlVRIsKyKQ0pSTJIeOIEJW96Dv30HGLLbYIR49QOBdFpRwae6RKSojxO9/5TrX//vuH0yh++ctfriD4vdJUmAhPKFvW2axA6LOphlnqeIcKWQJMAWQAPCzwXKAoUEnIEk/bueeeG3g5F0h7D5kAWQo9Yjlgej8giPIyZ5xxRgBHXN5zYv/3gIl5I3eMc2LxVIhPAFv2/xiQFW041qohtg0AACAASURBVAzPDRsDAIRdPDeWPvobkIi35E1velPgL+WBWVnSFDJfKoCMcbAeqemoMza7GKUpvDaPezQWABkbMPAE5uoH3+8CyOYxkwnvHAsgs11lgVFThkRqLLKlemHNUv2bsIFdYF0E5SIDMqvMfvGLX0wq9fc9OJt28QZwxNDmm28ewjWirS9RIR7zygzlydyg2Dm9gMKMeD/0uXblySrXWDzPAgRR6lTGBqDRZixPxz9XxwtDJfUj5JXUr/BcF/4jFKik/pxQpcZrQzDWQ5ay9mNhVn1G/h/lEATG1J7P7fSgTPMD6OLECkK6eMwUmo7xSwwY6j48qaeeemoIgRM6zTmkPOZ9pR94u/CYUAxVuygtH3qZamVMbPdvCq3H6CGD7swvHjKMpaUGxiRTMJ5I5SDUXABZCreueE+pQ9aBbiwwjhXCQ4YHaaleeCSwmGOhsZjF3USHRQVk3jOoSv0AlyEA2T777BNCoISFVVkfQIV3gcsrJqtU+Zsf8oTYXYenBE9QXdjJg2qr/AUAyT+inEuXcKWd/6E8ZABF+kPeHofe+xBt6toDsNpdlrHNLE1teUCG4kkJzXj+0ZziLWLe1llnnYo6Ysw996o4qubQ7sarU+SAVryb7EZkZ6KuVEAtkISnbPfddw95dqkexLo+wb+77rprxWkmTcDLGgiiVR9lPlZARqoD9GBX/lIDZJJJALL3v//91ctf/vICyFIFk7uvALIMwlnhiusZa3KpA7Krr766ovxFTEjmeCoWFZBZ9kBJqQ4ZCnkIQMZxR3vuueckr0h5NVLIHoDEaK68NsIFfK82vFL1ngz7v/KaOJuV8BXv7Qp+oNnQgAwPEJsP7E7EOm+LBwDQ5Ec/+lEAdmeddVb4uktYTu/DQ9YFkKlfArukO1Drz5YG0cYL5iY2f3b81vOGLFJpkFjBX0srAXkBA4FT+IYCw4QuU6868A9IpFgt4UreJ2Bpz6O0BoH+Vt9i36X0aYyAjH6zW3233XYLmy26eGhTxj7ve5hzPPTk8AlodwXXJWQ579msef+YQpZWGXImHoefkrezVC95yABksQW2MgAyP0ZV6ieHaAhA9vGPfzwcniylKAGGcpTXpA4Mi+90cDb5UTpyRopbSj3VKidBnORyDinv4yUbKmSpwrAAMjxkXQQ8c0jIEkCGJ5H/uwIyaM7h4jk5ZH7tiKeQIWwMUDivbtduXc0qC6jxbFEcmHxPPveAvm2tMtf0A5nG2Hi+6y5i3g94hgdI64iNX3NgQSrPdZlfK3/HCsjuvPPOAMjwkC1FQMa84SHjEG9yPgsg64YKiocsg25WQVFgEmtyKQIyKe82QJZBuuXqkKWCA9u+fWZeuyzpD4CMJGw8JH1LOtAegIwjqmwCvxSTB0TWe2C9VyghqtBrB2FXsEEfqIjOwekAsz7KcUhAtvfee4eQnC3xkNs3HZ1kC8NKaaTwsQ9Z5gIyq6A0r+y4o3SJLU1h+TwWVhWfKMSsvhMOe9e73jUpE9HmJbNAyG4YAUDB29b7lkMf7hUgO+KII0LRYj92/rdjs0DMeu9y55h2xwrI8JCRW8Vu1qUKyNhRS8oDIcs2A6CNp4qHrI1Cc/p+3h4yy1hWQSpnZ2UEZDaPKZUtFj1kqTGzy5LQEAp5CEBGmBHLmYR+XTFh5j+zQh0etFv92zxAHhBbAAcgIz+ORGyFl1Ln2PZxqJAlHjLGZndZWrCQqrTlRex7dBLvy03ql9yw9OFv+kK5EXmnBFRi+VvMhd+gYXkAD9mRRx4ZvHcKd3qva908Wg8deYjkAaUaTRao2v4Anqmyj1dS464r5loXSu/ioR0jIGP8eMgsIEulb+ram9d9dv7J90QukoJRAFm3GSkesg50g9mo+L1Uc8iKh+w3TOGVP0n9eH9wzRMe7GvtAsgQ1Ero7yLIqMyO4rv44ouzudkrhvXXX7/66Ec/GjxkKZcF53YDAgAKgKDyGyltxe5ByOP9I2SJx9bSJyVpXW1aD5kN57Ulr3v68D81sgCtKUn91jvk/yafjertjMOHllMVtrxLlFTgnEQAWdeLECXlV/By9LnoE5tU2D2sQ8H7tJfz7BgBGf0nhxHQzO78pXopqX+vvfbqPcTiIetNwuk0MG8PWWxUBZDlz/Wiesg8QLJHJw1xuPi8AZlmUgCAOmRYuZtuumnwkqR6oJTzpvYIMeIh6ZtnByBDqeOVVMhSOxFTPHiaP3ZZ2qOT6GcbGNNYLIDjb8qCENYj/yvn8mFAvOw77bTTJGSpUiUaX07bhL2htzxkPJs6d3pPAWQrUhy+sSdh5MyJvbcAsjzKFUCWR6+Z3V0A2cxIPXlR8ZAtT3MbOrFlL1QFv88MjQWQaQycAEAOGbv/ulwKf1FZn5++HjLVIaMYL0n9seKiTf2UBw/FqqR+gZVU76YAmdYFIUt2x1K3rW0nal3KA33AQ0ZtKvjIhyRTy3KoTwAyPFL2qKHc+SuArACyXJ6x9xcPWR/q/f+zJWTZgYbFQ5ZPtEX1kDFSmwNEUj/hOMI6Q+WQ9QlZwos33HBD75ClFDshS8AGR92kXhawCoDgIRviLEvqWeEhU8jS9iknx4j6bCSsf+5zn5vkR6VsfhBd7L0Pe9jDAmjlLMu2qwmQ0ReFLD1ITOkbz+g+eOid73xnAGRdcjxpqwCyAsja+Lnp+wLI+lCvALLO1CuALJ90iwrIfCK26pC9733v61wWwFKvr4esLyBTX6TYqa7Ozk8AWZv3x46DfgCQ5MEin4lddnfffXc+s5gnCFOSaE45BjxkXcAG/SKHjJAlBZ1VhT41T8sOgGcpLQEg54iYlMuHKvVePGTssiQXUeHTnAr5ejftyUNGfptCzbn5iAWQFUCWws919xRA1od6BZB1pl4BZPmkWyqAjF2WBx10UPAijSGpfyhAJg/NuuuuGxLWly1bljTJXukLMLGDkGR8QoV9LsAPxSZJWgfs5YYs5UUDkNHGJZdcktUdC9r0Nwd7c7j8c5/73KQ8rZgHkU58/etfr575zGdOKvTbEGqqh0yDAWzikSS/retVAFkBZF15h+cKIOtDvQLIOlOvALJ80i0qINNIVfeJ7euE0AAcYwFk7LKkT0PssqQIMLlI1LVKvUQbm0R+yy23VC95yUuqyy67LLWZ6H2Pfexjw65Pn9OWE66kYcK6ADJ+K8+NdZyaR8bYAEk8ixcKkJhKozpPFScsrL322iHPzgK/1PwxEYyND5yJyTFcFGSNldlImYQCyAogS+GT4iHrQ6XmZ0sOWQfaFkCWT7RFBWRW8fM3Nb9IxL722mvziRB5YoiQZR9ARpdsJXhKS3DcDUWPUfQ5l4CZgA6V4/fff/9oE772VN17ABr0Rzssbd2j1L79+te/DhXSqWdGxX7bz9Q27H3URqPgKRsNAEAply8PorAiHjK8doAhn6+mRH/bvgeQPMOpCkcddVQIodraYyVkmTIzzfeUXZbpNCwesnRa1d1ZAFkmDSXklmKlfqvsGCfKmbMs11hjjeWo1MUCnycgiyVW2xpWKYqLMVNtGy/EySefHDwrqWUTmlgMQEb+jxQp9+aWK7j++us7e8h4n8JjAmbrrbdeqIy/7bbbLndYdW7+FlvXqb3Eua9sgPC1tmxYzh8PRKHcDTfcsDrttNMqkuj9pfnzOX6WfnzHfezU5lxFqqTrSKC644j8e2IhS9ogbEmOHGUryG3jPfKiWTr5/vm5BYxx1MyNN964XEHXOtDo894e+MAHhg0d++23X1ivtv0Uvrb3MAZqK7JhIdVz6Okt+gGgoc+rX/3qTAnb7/ax1iFDdqgOmc8p7DficTzNmmDNlsKw/eajALJM+mkxLZWzLGMKRySpA2RWoKSCh3kCMik3qzz4DK8EIch77rmn+sUvfrHCcTGMjfsIKVHu4owzzqhOP/308Bk/CCC8L30uBBhHjeR6o/RO5oJDqglZfu1rX0uusB7rM+MlqZxQLLlkKBBAEUei8GOPd5LC5n529sErABNtBBBf3XbbbSEnDRBLLSba5scDC57jR0nz22yzTaj4/YxnPGM5sArdofldd90VALLd6Sqvk+6hThyh009/+tPVFVdcMTnnU2NPzdOqS/4ndPmqV72qolQIf8szKDoqNMr/eNKgKe9krmXU0H/ODiUn7fLLL58cNM7uUsbJb50pKY8Zz9IGxVcBPHj+CDXzfo2Jv3PqtIlmALJjjjmmM0tr/vGWcMTYvvvu27mtLg+OGZARwtdZll02lHShx7SfsUZ8OTqpP7ULIOtIQ6z+pVCpvwmQYX1fddVVEw9ZisVdR855AjL1SUAKRce4AFjf/OY3q5/+9KcBkAlcytuBQkMZCpCp7hj3dSneGaPNBz7wgYrK1oTB7JVKa+675pprAiAjSbxpPmPvj4ES7fRD6ZMkzm+EbexeAAN8Aigj/IbSwTsC6OI7+sfcQ++bb7450JsEe+0sVF4W91HUFHDDWaX8fvjDHz4ByQIMn/nMZ6rzzz8/bBagXQCNgBDjk6eRORZwYw419wIpmuMcT5AFpOo3Y2TjAQAEOolnVORVIAkaUb8MgMlxSYQZ7S5WQuDk2+Ht/N73vhdqk8mbx5zSrvgT+j7ucY+rHvOYx1RbbbXVxEPnNzyk8hB0gz7Q8jWveU0Ah6mAoS70jLGCV5Kw7iyvMQMyjkj78pe/nOV9nCXturzLAjJ/uHiX9vRMKQzbh3pTfHashWHPPffcUNfopptumuLop990GyD7xje+Ua255pqhIzkC3vd8XoDM9/lXv/pVdfzxx4ewDAneUtZNlPZFO7k3NeTVNoN4j/CQodi7XnjICFt19ZAJgNmDq9v6Ir6xZRoAb9TmInwGWLA5UbQHCAPc4rnih2cBRvxmngB9eJK0m1KeTX7jyaSUBgn+7HSlbXmO2sBD7PvU8hICHPKWWrrYMLP4LHafnuF+PIlPe9rTwk5dzgtl3hV+hT7wJ0AShaTzTQUmBcz4HOUHvfiM++29OeVK1Df6z/sBZPBkzuVlCM/ivaN2HLmIs7zGCsjgXzaBAMgkS2dJl2m9y849RZw5Uo4QfN+rALK+FJzS82MEZAhI8lFI7CX3Y5GvNkCG9wVr3gOyXHA2L0Bm5wYQQIiQRHOUmPX4WDrIuzGUF6yJP8ghIzSYEl6qa0dJ/RdddFE2K4oGnhYCFjEw4z/jf3mMADpbbLFFRZ02appZ5SNww2d1uyRjeWp4w/C2nHDCCQGExbxaTaBMAMXnsKUQS+1aUA6IArzoinmJrOfAgh79vdFGG1V4R9k9GltLNvxp6eZz0gRoaVfHV+WuTfUJ+gDIcnPILB00NwBPjnKi9Mksr7ECMurxsRkIvbFUARkgnIPpX/ayl2XnwXoeKYBslqsm411jBWSUGACQEWJYqhehGLxIJDBbpeDBWcr45wXIpPhRXLfeemu19dZbV+Q1SXGk5BEpVyw3HJhCF7vL0itbnvd0923yDEqIkKWsbz2XG47zYTzrBfSgIPYO3Y+Xi52ReJD5W4CI/ggUCeDY73iHTdYHYACcP/WpT1UHH3xwKDIrGlngZsfpwZH3ZNrvU+be3uOBGDTwbcTWiaWV5aG99947gB8bapTXrW3eLR/EQGzuGhUABJDpcPE2z2Ns/OoX8w4gK0n9/08RCkpTdoXCxEv1Ys7xrqaWg2miQwFkI+WSMQIyhBe7owBk7EJcihfCGEAGeMHy6Wp1izbzAmRSTPSfA6EBCYCCmKL24Sb+bwpBDRG2pCq+9ZBZwJCqlGMeshRlqrnxIdmYxyfG4zH6iCbkNmEtk8jOZT1i4iW7W9eCT8trJO6j1MnZ1EHl1iPXNE59Z0FOFy+ZD296j5sHJnVeRfGi7idvECNBGwJSPIi2DQtgmz5PkU8Cy/KQdQH14gfa0i5LDIVZXmP1kJETCCDjQPmleDH3bOrBwNxhhx16D7EAst4knE4DYwBkMTBy6aWXBuXO7q2leAmQsTNOydl9vGTzBGTMD54WXOns9mtTyh4Uaf4VlvMKuM/8H3vssRXnEPYJWarsxVe+8pXQlRzPmO27gIR+1wE1/w7vJeJ/rGXyLMmTavIa6f3Wy2O9mtR9Ixma0HlT6LEORHpwZP9PAa2eJp5eTbSwdFT423sdAZqAV3momvK/6jxh6oPex32pnjYr2/BIAsgwXHJ4KEZHANnhhx8ejNZZXmMFZKRLAMg4v7QL2J0lDbu8C35jzsnP3W677Xob8AWQdZmFGTwzJkBmhReeMSx3drZ54ZUSCpkB6ZJe4RWO+s7nJGlTXmCIa96ADAuVHW7yaOYonCHGLyFsFTg0xkPGzkQl9XfxROIhI6m/S6X+ocbm22Fsn/3sZ6vnP//5vV4BqONYIHYeLsWLgq7UtrOgal7jJC+OM0Nzc8g8GOZ/ADlHOa3sIUu7ntldy5qwMnYecmho/pIOIbWFEjPPetazOp05a/tVANnQszRQe2MCZFaZsruSGkTk7VgPwKIuMAsi9Te1jYZShPMGZOxeA5DhafFejYFYtVMzvlK/B2wpjY4FkHnvEzXbXvCCF6QMofaec845JwCy73//++GeJo9VrxfN6WGOqWJXqi7vTZxFtwQaAGTsimSzQe7lvWR4SxhbSer/f0pCYwyvU089dYV6eLm0HtP9dj0Sej/zzDOjXvHcPhdAlkuxGd0/BkBmh6rQArWr2N4LA9aFQVJCIjMiY+NrbI6M7TM7wCilMMQ1BkD29Kc/fQLIhhjTEG0IkNk6U7Rbtwsx9s4xALIYrwPI+uaTUIAZw4faZUsRkOFFYtcv9JsHGLO8RsgSQEbuX6rsqpN95BNRqX9lD1nafEmAN8eJcS1SFKVJztlxcKIGESPqB/a9CiDrS8EpPT82QCZrh5wQFAUhp5hQWqQFZ/Na9DcgjdwmAMMQ18oKyNoUGzlkWM4qtWHDP6kKep6ArGl8QwIySl/4HZZD8OW82wCQsSPVe9lT536I/lvQQLFrPGRtfKv3xkrH8KwAWQlZ3juZW0rukKOn3czKZR1iDufdBnNO7UFSQlQTr0+fCiDrQ70pPjsWQBZLqKU2Elu7rUCTIFskQOYtNvpOTtMhhxwS6j8NcY0RkKUqnT7jb3qHcsjq6pCl5pPNE5B52lggwTmUQ3jICHvhIVvUdIAm/hkDIJORCX3ZqEQOWar8qpN3pQ7Zb2Zd6/i8884LB8DHjmnrI2Pm/Sw8AL8sW7YsnKIhoNm0QaWtzwWQtVFoTt+PCZBZZQPTHXfccaH+E0eOaFeTBW6LoEBiOTkaCwma7Awa4iqAbEUqQnuOqcFDJquyaSdd3TyMBZB58AkgI5G5z8UuRIUs/XqaBaDu0/eUZ+cNyAQW8Nog05RD1pW2kpFUbWdsALxZXmPcZSkaU+KEgsCcNLFULvEJkRXWKTXsusgwT48CyEbKIfMGZDEvBZ8hvDiXj6NilHAMCS3AkeU5UtKGbnnBK8uYPADy4zhceohrTICsq7LpQoe6d/E5P5zNSOK7csh0XFBOyGqegMyH2kQjQt7wD4eE97nIIcNDZteY+HYR1lfb2McCyOA75BoecZLxu14qlcIuy6OPPjocCzbLa2yAzOoPQAbHZrGxiHWzFEKWkm9s4uDYJEoL6Ur18Mf4owCyWa6ajHfNG5D5rlomo7YMBypz3qPO1YvlVGQMd+a31oUccK1z/A2HRg9xjQmQDTGe1DY8ILMAhr8vuOCC4OqPJfGnJvbPE5DF6AAYw0MCmGJjSJ+rDpD1aXNMz84bkAnUii+pHcaB4Nq8lEIrHx3gmYc+9KEhgvDsZz87pYnB7hkzIGOQlDhh0wR1EWdpGA5G4EhDgPBHPvKR1SmnnFI94QlPmMiyAsjyqX6fe0ceVwOQIdT92XGp3bZMv8EGGwQFSAX6oa73vve91YEHHhgWmBSoLTwqgeffN8vFGMsHkQCGjh5EcmjxkUceGVzQQyRoMnaOvcFbwnz2vR73uMdV73rXu6rnPOc5yQVVKXvBLstrr702vD6Vf2xfRSevgOymCN2jz6zHVFaxPkOIEZLjtw725n12brynzOYrKkeDRFpC5xQrtuPK4TFf9oR+yFsnGsRoZt9h6cCaZUPIox71qMkZizoWyYOA2OdaSyeddFIIo1Gg2PNx6vhic5DDg/JmthUUzmlT95KDyu47vcO2karQbIgodiJCUzse9JOmwJFO1O0T3XwIyvOB5Xl52h7/+MdXbOqAt+3JGPaYKPG6wJ+tz2Xf7Yvc2uO1/PqgkDD9H6om33e/+91qzTXXnExL6px4XtA5o+xa33777SsMVK35Jr6yvNtVbjXxZdOaqpNltGd35vM3pWkwLjjVReNK8fKLnv43aUDItCE2laHDcC7QRytfu6zXaT8zekCGexc3Ly7MvvlZKHLqhlHwNIVZUohP2BIBcNlll4X+wZyqyu2VY5NiS3lX33u8YqE9CzLU/qabbhp2Wg0VrqRdFCoVnPscNSXhhLBn+zgFCFMTRwXIFC5IBWT+eCQrwDTXTXzpQYPaA/QSisMjcb/73a/1rNCYt4z3YqiQq3XQQQdVKA+FjHJCIlYRdgF0nkYUiGS3Hj8IaD9HUk52PcgwsDzOmClUyk7mX/7yl9GdiG3zaOnvj0BKAXTcw/jos8ZBv3xbXdcmpSEw6KRsBV66tGfp6oFDDFR5mvNuHcOFPMPIlIyIecxED2gkmcf9D3zgA0NB2De+8Y0T41f9gV9VBNmO0YJyyxfWOLG08fer/VtuuSUo3gsvvLCT0eXpjscNo8L2I0epW7DJcxwF9rrXvS5U7Ad0+MsCMOhr6ap7fV+68Ip/RnMZm2eNVzRWvwSU11hjjeo973lP9dznPjfMrT0SLVXPen7FIGAeTzjhhN7D44gywqmvfOUrCyDrS00AD2HBn/3sZ70X2FprrRXOoKSAXSqjtPUfRYFrHsV6xx13TARYnZfMvjdHabb1o+17fwyO94pJIUAbrPadd945KNMhLhYbBWbJt2M++14ARTyT8EXqPDJPKgyboohtH3W/BBDfWSXt5zo2rwgqJU7z/JOe9KQgJAC/or0VfFI+HohBSxSvjrNCYeBhoaI97ccEeBO9rXC3gL3JMm9SCIQqt91227Ae1l577eUOFrd01Jj9/FmFjbeDSv833njjZAi+v22ATA96Lyb/W697Dk9qHEOAMuh0wAEHBNlmj89KDVfH+MPSCH6gn/6yCtCCNWhy4oknhsPcAQ+0L55qWje8Q94xPEB4sNdZZ53wrOjka+3FQJX4QgCBe/jbz7v3qmrtIGfwrFBQeIgcrauuuqoistIVkInumifoyxFn1Ge7+eabAw/iwWFN1/XXGgK5squNr+vas1EA70WzuoT1Dr3hYRwdfrxt76/7HnlNPhpe1j4X4yOfEVm755579j7SqU9fUp4dvYcMi23LLbcMwiFV+PqBi+nIhyJkNlRelN5z5513BgFGTSkWlQRTLMQ1jQVlFbofe+wA7NhiU784ggdABhOnep9SGA2lyo67G264IeX2xns4H1FgZhaAjM54ocRnVtHAmwrxWUAmJSQPC//j8SUMB3Dh/zpFbNvjfdYDgvcCWlKaBOUjbwb3ac4BbSmgo07ZeK+KnRS7Fi2P7bHHHsEzxm4yOy49K0UqBUW/5TFRP7iH0A5zjPevr2K161DvTW1TIFXrQ3PStOZyGJzUAFXqt2GbXE+ZBWYxMKfxWqAjxepDhaQXsCGDEBQnklgFLENAObOed3bdddfgGdt4440nQMryrfU0Sg7ZsVqgWBfiFn19mIvPKY9Cra8zzjijs76w8wcf9smD1FxYYIm3nppkhx56aPXzn/98BXaxxpDXeVYOxWRSDu95uRbTTXZ+Y8AMWfypT30qGF8xL2yqfPb9pjQIO/xJ6eh7kaJEyJIzcbm69qlvP1KeHz0gwwNAqOu2227rHLLUwmcnCAcxk3A61CWLHlAGkMFbhjdPgrsunNXkZRiqb7YdqzT9woM+WDeUXyChl5CD95D07dN1110XvG54PXKBte8vXiUSYxH6qYvLesi6jMWH9URPwo2E6OgH9wgEMUYLiKjLhId26623Dl4fPJESiPxGABFy/OIXv1hhlbM1XnwrDwUAEH675557QriD3xRMlXdiCLBgaY2HdJVVVgn9ELiKARmKgK677rrVTjvtFPL6GKsAC31n8wtjIseN36wPeRjlvUFRA86YJ77nJIyf/OQnExp5IJVj2HijhHcyNvi8zegQfzE/rHHrFYsZO7m8hafkne98Z0VYxQPeWBjXty9QYuUNxg8bjYgG4IXBA2MBJXPC+1BUeJmf/OQnB4XKeCw98DZRloU5A5gxR7xP4AJa8D90JFcM3oYHoK3mi2cAIKQqXH755eHH5qdpXdHOfe973+CNwmAhOZw1wvMyaizQ9CEu8RupERg77F4e4qKuls5mTJU1/r2WFuJ3aPDJT34yeJJVY88bDrTjIxtDjKmuDbumZIh4IM+zfIZnjIgDQMd6wn06Qtf+st6IqJBi1PdaddVVg75go1oBZD2piQKnLADATFeOMNYEsIDJ20FAccTD0BeMiOLBS4YQo78sOike+77c/jf1tQ7Y+c9tuE3CC+GAEET4sT39hS98YRDSNp+gqxDyfb7iiisC4CPHI9U7UTffCALq3ay33nqtClVtoOhtUn/O/Gu+LA35jGRfxsQuSbyudmOHQmI8A98BWvA6oghtDg18Sagb4Xz88cdX1CriImdSvKv3yvPGM7HjrqxA5295MZrGaq1ezTWfkae31VZbBZ6wXjwLprkfZQ/PIKDt2KS0Gc+HP/zhcKgyyhJBy3MCl1I66q9AiHjE8rFdN6neAQ+k4XcAPd5arHsAddOlkB1Kk3MI8bwAMIa68HC+/e1vD80J7MRCjE3vEzhB/hDiOeaYY8IRNtALnlSonP8tiGTumDdyazkGDoXF/5JZ/Ab480MSOmuId6mffE9fMebgzOTPbwAAIABJREFUbf6H13mPFDOG9Ec/+tHA23fddVeQkfJ8yVtm55r3A/DgPTYVARZtGNvzn6UL3wHi8Tiynoa4zjrrrJAbFfM6prYfC68qioInksR1wpgYYXbNem+YaO/BUmo/6u6LyQBLZ/s96wXDEl4hd/oRj3jEpNmYxzKnbxZkIycw7jDi+l6UcAKQAfBEu75tTuv50XvIAFBMvnbHdSGEVahYfUxQzMLq0jbtWJc7IIwwKwAEoXj22WcHt7QElBWOuZ6iLv3zFr3GDSjFw0Q4GMW0ySabLJdrUpd826UPPPPVr361IpwF/b33sK1ND2ABQLj8H/3oR2d5yLoAMgtI7XytttpqIaSD1w8lImEZCynYMBF/C1jxN16ut771rQGwAMw8EJGi5rcHIaKLF9BdAL/6yPvhBcJOGEIoWPVZffE08Za1FBAKfK+99grlLwAxAgO233Z84oOhFY7eyzjw4lBrizEytrY1aEEwgJK5wuCygLKNf5u+V9kL7w1LlU92nZIADRiBj+pSFURvO26AGV5e5pyfJvAhEOWNEz1j+42Xk2Oh6BegzvO2aGu9QOIN5gZvGbtsV1999YmMjXnJLBBgPbFJ4iMf+UifaZk8e/LJJwevX+p8tL1UdGecMlrwPqIvvvSlL4UfHRMGeK07ZzjVIGnrD9/b9Wv5hjmA3vwAxFgz5AcCkjHYkHvykoo+kg2xTRptfbE0BpxuvvnmwTvb9wJA4skjRaTNI973XX2fHz0gI4yD0rPlEqxAbxOonuEoMDkkINME2IUmwIFAwkJkwQEs8RYQMqUPEmxtOT5t44spXy0KKTYWEx4cwgoIOXYNEbaFUbFGlXDO/dbLMpQQgkbseiKpEk9DH0BGH7fYYovqQx/6UEgaTr36JPVb4SeBxU6pt73tbRVh8JhlaGlXJ5ygA94DPCQ6PNuDFs+/FpjF1kEMEDbRyPMPQpaQz1ve8pZJqKjueY0xVoYAvmZ3JHRCGVtQZC19AREbGrGKW/yfQpdYPy2NaAMFC9C0oLiJPn4NsEuX3VqEBNvWZgpv+jpk9n2p64/7kI/QmpwnS+u6MLY1UkVvws54lthw4hWXlW9W5llwLqOTe/HMkf8HreSl80ZFHahQ//lNPhg0Ahzo8mE0u/4Id7PjGPkwxPyQH4UX3ANBrcuUOY7d4+cW8MU6QTegKzBcibJg3PMZHiPoJYN+aECm8QGwaJswH/zw2Mc+NkQC8KJihGLI29C2l312blL519OH5wBkm222WUWqS9+LkCoeMowxy699253G86MHZAAaPCu4dLtY/iKanoXZmaA+LuiUiYgJsNhzWLPca5VQzjilWKxXgfZQrITJYlvMU/o/9D0kZ7Jh4Pbbbw/jTRUoMcVBTiHn7WE5p15dy17E2geEUYW87gzKNgUvYY7yAFyi5C2/xP5OHWeX+yxowVjBmiTPLVV4SfDaNYUiIYm2j2e7y1hiz4jX2J6PHEGpeC9dyrsYJ0oTgEBC9hBXrDBsbrvwNsYBSkeh7tT15UESpVhoR56PFB6IGSQACkJ9GKB9LtY43nC8G1xtSh5FjheTMgw5crSuj4TbKb9gga1tN4U+fcZvnwWMMdcYl3ZzTJ/2ZRwprULAd9r60fY5NqfkaxKyHAKQceg5ZZyQtZqvWY4vZ35GD8iwDvCs4GHRgpRCS7GA/KJEQID2Z3G1CQ/PlBpXbt+0qMbqjoX5ycXgXDvm04bHcsaquSQXAECWkwvYB5B5AUyyMYAMz20KzevAOWEKwiEoL11DKJEuNJVixutIfh4V1lP51ytk/idMCQD3Rx7l9G2oe0VTLH5C54TnulxjBWTwz/777z/ZkSrjrssYWVt4bckLS+VtKTnxgXbJKkWhSz/0DMYPtdrgJfGovvOGC/0ArACW2b06xMVOX2qqaVOL2pylQvfrUJt8fJ+6jlf5bLa91LXf9Z11gExziqOCPEIMuz4XPIG+R6axgWXs1+gBGfF0Ek7PO++85ZLBcxSXtYYpeEjO1FK/5HUbatH2oRd9ISGaIp/MZyzU1tS+95LtsMMOISShnYopfesLyHiHhBRWO4KafIoUpWWftX0ltwZFo3BEbig3Zdw590BnNkrgFWCrf4rSqRPceNkoBTOWg5QZG+EXPGSE6bsqHHnIlIifQ9/YvX09ZIyDPBt2a5IArbViQXLK2tJz5JVSrd/unGt6PkZHwtXw9r777htO6OhzIb8IxXK+JmvNrrcYIMNDCIA77LDD+rx28iz11Ajhc83SG+Y735Vfc4kwq/c0ATLoTHoPHla7mS93LJozNq1hwKvm4zznsW0MowdkJNKitKhsLAKneMbswK1C14HHSkqd9+T0XQBeaUqpz3tcnvFIsiXZFgEdC0OmKA2FYdj5B2iwhQjbGL0PIPN8Ry4egIOchDbA6+fXKhFAJTW7Yufa5RgcbWNP+V7vA5AxVxJebc/GwlU8g0KkDMyQOxLb+tL2PZbyUIAML0yuHJoGIGO9Y2QSauwSHvbGEeEdjKfcKILlcwAZHglAK3m0fS7WPBtDCFuq/EWM5/QZgJkyIpTvGeLC8wgYnJdcrZMfGltfOV9XeJf2++qmVPrb9+hvciKpQ6Zd56ltxe7DAQMgY1PCvIF12zhGD8jYKs3OH7ZNc9ldIKl5Ela5EWoC4A11RmMbgdu+nybTT7PttnHpe/WBJHEEm8BHaljFAxPmnIVKTkDOmaRdAVnMm8dmCCWJtgEyK9j8fAAqSVpGgXnlbsNAqbTueh/v4oc5ESB7ylOekuQRWBRAxvgAGwCyHL6xNGWsJF/jgRlLDhlzxm5uqqWTb+O9Rm080QTIusoP1jgKkLw2ymX0uegfERLaI6/N9tfPDd8ByPBek9ife2pFrJ/kUrI5QTuNoQk/szLoU7zUfejraTgPwGJliPiXFBeMDArC970okwT/rL/++n2bmvrzowdklIxAmQOkuHJ3kYnBNOm49skv8IUYp07pmhfEhF6uILRC2AKheSyu2DAR0IQdqI8kIJbqXfCAjDpSWMyEelSANGXu+gIyvYP+kBwOIEvdRi2haoUrf+OJApDZKvuz9ozZcTEnCC36xdb2LvyjeWV+KHpJGZgxXEsVkEFb8uIAZDqWzCq4FNpbQE5Yl6KqOcrLyytAK8YGNdZilehT+mTvIakej7QK3PJdzHMkQEZZEjxbQ3hnMUwo1kydNQ8Gc+V07rj9/V7OD/V+gUzxQd9+5j7vx4FsBEDBP30BPX3ZZpttQnv2kPjcPs7q/tEDMiwe4vi4oPvk2MBsgDmUKDkSKgjZ1+U7q4lKfU8MnKU+O637CFMCPE455ZTlCh/mgA/dy87RffbZJ3hNc87a7ArIPE0sIGO3Zwr/1IFulJZClt5wSAWsQ88Z9YXoFyHLPtY5YAxP0lgAGXRSDhkesi7KbIweMsaF1w9ARgK0+CYHlNl1KECGpzSFt3m/+ETvBJARjkehDpFDCCDDALJRjTpAhreZkCvygXSXvhfrgRqBKHPvFevCQ137M2u5Pqv3WT4Vv+HZRN9zXnFf+UGbRFQIobPuPa92nY9pPTd6QCa0zAKTJyE1VGmVnAhIPJkNAij2VIEzLeIP0W6T0pylwKgbC32gDhsJ/TrwN2f+NIdqn0VFbgr1jfCWpV5DAjKEM2ERAFlbUn9Tjh95MdAFBSZhn6NIU8fedJ9VxvyNIkaZcnxN6mWFt/rPHJHLw663eV4ebOBNWmpJ/dQek4cM+ueuL80Pz1FsGcOJHLJU+eE9wEOGLJVDppCl5EFM7snTQ4kdPPKcCtLXsCE9gQ0KeIy1Rr1MmjV/DwmW7BwP2W4uTey7kYcY8Hjq+84fc8YpNAAy9EWXgrW5Y+lz/+gBGQTE4kHg+ATRHA+LiEQeCcefsL2/TZn2IezK9Kw/v8wvcnZ/scAopmmFdyqNbLVqCtoChijumXPEjAVkqe+1gN7yGoCMHLaUpH7a8CBLhgBKBkBmQ5Z172zrswV0/t6m76wypp8AMkI+GC7qp8LMdetF47PWJ/mCJPYrbCSQEEs5sLRN6WsbLWLf+5BlKtjwbeGxHzqHjOr6ykXs4pXEQ0ZpBkr6CJTk0khz0CVkybusooNGGBuA8iFCTtZDVudttkANOQM9ODez78VObrxzlLjhUpRm3qCs77jG9rz4lvWPnictRRv5+vQVEMZuX7y1MuBjXrk+7xjy2dEDMohHTSMUOkVipRxSwZjdBMAz1K6iGjXHMpRrWArEGF3zx7l0tuQFb06x5O08M5ecncb84cHJAdRdAZkoZPuB1QwgIzehj5cVpYUl3weQxWiovtrq9gKGdjzc5wEydKU6OaCzyQvhx63/Bc4BdRybQ7jar0FrDdP/uuTr1DXexMVqg9+27EVXzh8akLETlXwnC35zE8bx+gFAyCGTYkulnaUPz+IZI4cMYJ5zWaCEhwPepkArxY/7XPSPMxMVsvSAzPKoxo5njITwiy66qHdiP3mqKHMiNPYa6hDtPrRZCs/GdAZ8TCoHB4unbv6qowURFcrvkDtOyHteu2VT52r0gIyB4GGhqCiFNGWZSJmkDNQqLcIVWO8scll1fZRqyvtXhntiAgrm5wcARd4XwrmvCxqlSk4Hxz/leDmGBGSAFRQEgCxnl6X4QP22ZS/68IjOAowBLNtuTEmL9xXqojAoClknPDQ9I5DHPdZDAi9ccsklYXecDRvRJjk+3O+BmAeWeD9psy+/2PHDO31ClvQFsKFK/UP0jbYAZDIuuljv8pAJkElGdulfX0DGemeOAWRsxuqb1J8LyLifnfkYgMiJvhc8izJnnlhn/D/2PKS+Y57X85IhnOcJzW+44YbeXeHIQDaExCIqOfqjd0cSG1gIQEYlakpVkBugK9UCtHTQcSDElFGo9ny0RHqV2xwFvMXhgRkeEixlqn/jXZCykDJPIahV1hynwRmJeDpzwjvTAGSELFPCpj6EK/AzBCCz68CvCW3V9x4oASL64T3OhIPxRvsrJrxi1qbmhFAVZwCSNxi71J41rOr6m8IjKff0rUM2DUBG+POAAw5Ybl1YoNs2LvokD5k9ZqaLfORdFpClKix7H/OPDBAgG8JDRr4o8rouZ9R6XBkDIBCvCJtTvPe5jZ6x78kV5SgmjEA7N6n06fLOleUZT0Pm67jjjgsyCOOni1FhaUfNSFKeOMPZO17GOH8LAcjYaYEL89hjj11ul15KyIvJsTlIWDkcnstiRfikeDhWlsXRZZx1YIPPAQIcDr/LLruEauJc8gSkuqI94MDT9uY3vzkc6p3j2ewLyEQb+m+T+lP6ULfwVYesLmSZMx+ik9ZEnWfLCzjdj7IjjE/hZNYL82NDnjY87L04trgk3hG8CNxDDg8eNzwWFnj5vsrDZ9v16zaHFrF7hwxZDu0hEyCz/fYgo2n8tuyFfS5FmdmQJe+wuyy70Jx3AshIoh6qDlkbILOGAX9TrR9dwU69e+65p8swJs9AH853Jd8TYKZ1kQOae3VgJXhYMoOhUneMnEoqIcBHfS90/dlnnx2OS/ObT/q2PY3nRw/ItMARguRbyMuSImw8wSR8SAzH4iFRM0WhToPwS6lNKdKYx4odW+RzkKgpzwz3eeVbRw+f40ItMxI+1VYqHWOArIsXAWBCHlvO0Ul1YSiEPDlkCCR75faL+wE1XoB5Zav/tXYEuDiInl1khPI32mijFSqia76sEqItrR3e6w+x1zPstGS3FKFL7gG8+bw1D7r1ntS5Tb2PHYSE91ZZZZXUR1a4D2U/5OHiJL6ToxQD7akW/MUXXxw2PZHUn8s7GqCe65rUr3boM/zM+qD0yRAeMkLfTRENL3fgx/PPPz/Iib6lL6ALuUd43EgOJ6pSt547M9VK/KAN/0JXwpQvetGLqhtvvLEzL1tyUvKC6Awyjmvs+n5hABk7I4krY22LsCleFiug7LZlwinUNwM5W+VSLJ986eAFlMKWP/nJT0IuBxaKzwfqojhYVPABB1/nztNQgIz3NuUlNFHPexPJbUDI9wFk1kssmuLtwt2Pp4sCyMrX4v3ydFGHD2BCGIaz3vBk4THmfuaKtjhHjirweKhlCPnxyWMA2IIueNns4d2ELi+88MKQoMvRPnhMUdICZvJea20CeORx410pazyVY9lZDSBbddVVs/lH7xj6rESOEwO4WGCUOh7dB21J6WC+uqwryVP4A9BKDiH1t3KUl/XMwSvvfve7gwHNOa19LvoAsAKQ5RTzJnyLjFex3D59gEcxWDDi8bjQp5LU34eiv3kWvrFeR6If1B9jnXVxuvheoeNZG/CO5+dUg2eYkaa1MnpAJsULcuYMQ5AzV2q40odH9D+Vl1GGHLFBW7GQTBoJy10xDxnAmZCcLQ6qBcH9duddEwUFllm0KAuO1ODgYymRVOoPCchQ6IApLLmcnZ5WADAeBA87Ees8W6ljsyF5cibw/JJjB4Clf9Ba74aeAEAAGZ5ivH0AKUCcrFVo9fnPfz7MHyAKBWu9ED5EpCNt8CRw1AwbcAB3yq/j3YSO+AGQ6cBpCVwBRehA+BYAyPmMhE+HqGOmNQ9tAGSrrbZaMtjwIFqAzIKo1HmK3UdCP8DFrg0LkFJAEUnQeMiQjTGAntI/0Yg1dtJJJwWQnvJu27ZoBY2OOuqocCJK3/lrA2ReqQoo4Rlj5+kQif2MEd7ecccdgxHPuqFfY69plTLvY7kHmYJsx4C/8847k/V7W//ZafvUpz51Ios0Z2MEY2Hd3zsEDG2jSo/vRTisapAu1ptAWm6z3luGwthyyy2rPfbYo9pwww1DJV+8Bn7Hk95nBVRdiCEXKMyb/KJJ3di8QrKKQ3/Li0FYkh+UOImZhA36VlqGngJv5JKQm4I3Jlcg9ikM670OlL1ILQwbU1j6rC6pP9fLofvXXXfd6uSTTw55QLlntUpQAYhIyCYsl3KOnAcSvJcq/4Q/c87DtDlrzDcV3qlDhIBGwXuapAJ6S3+b1J8rOyQDhj7LEjoBypr4pK2vyiHDK5TLO2pbz8E78FBu2QvbRx2dxC7LvnXI6JfNIYvJXQuM9D3rnd3dgDLrvbN/p+oRKyPxkL30pS+tli1bFoAZZTEUrvdGiy9f0gUEjEE/tPGfvrfjr9Mb1pjDe4qRRn4xkQ+OqFKI2RqZqe/nPtGc9+P9xzsvA8xHcnLandW9owdkIgSKglgwC0wLJEUoWwEVE+q0z6KiAOBmm21WcRDpgx70oFDNG3DG8TwANXkQ5LHx3g4xg/rrF/6sJjT3PXaByH2s3W52LBawIXDZyQT4QuDyw0IiiRvPxve///2JIB7igF/6Af3xJBC29vlKKWNeaoDMAyGEDt421ofAWBcFQGkZcv4orpmq3K3C4p1438j7QSGn5mtZL6vWGN4VvJB4gHxYN2XO/T1jBGS+DlnM+Gsb6xgBGcYGu6unDchiAEtrA7pQmkZeOs+nbXTlewED8SSf4XleffXVw2H17Ppm7RGm5/QXdAe/yTWzG8Y8QBF4yfVCpvR5lvfIGI85MazuBnxJV/D3HXfcETy6gDDqU+IVU6qCdEZKFEz047dNb+B/Slvh0SQa1sfgmSU9Rw/IrPVz5ZVXhoKgCvGk5JfUeYAskTXxyrlhBx9hKYCafrPgCO2gYGTNA9qITfM/ShDwplg1720DjF0U5tDMIfAFTQEt/PA3Y0IJkgcmJQEI+8EPfhBCToAxrBv+5ofn8GTwM+QlGkJ3dt5sscUWWWFC9WWpAzIOg4Y+eDZy+UqgnOc+8YlPBEDWdYeT1pKO4Mk5pDrmYUCgHnroocvVs0oR1DEeLICsfmUO7SEDkAHIh0jqb/KQeaBjAS1GIoCePEhvMKfoDp5pAnEYhvygJzDaAWPoCWQVP3zGDk36yH3oB8AcMo0fdAY6ZJEu77FDP+AsYU2iL9AL/M99REfQF9IT8AJed54BJPO9L23hDc0c2ljQjC4n54+omvdU+k0gOe+Y9r2jB2QQQMgZhL3TTjsFi7nL1TbZ2u4vBaWJ1ALC8hcAg+GwgrRzjHvw4qgNCYqYBTRvN7SlnU2oZCHxI8aG7iwa/ocWLB4WEsqaMfB9zLWsvCXd12Wu7DO8n6RawAKK3gvKlPaXGiDzY8aze/zxx4ecMC+AUuijdUZFchKomd8cPvXeNNYJYQg8CE1XTKHSlqxk8koAiIB+fZbqufPvXRRAljpfum9sHjJyDuUhmyUgs3SDr5BllL5gp6942ZZySeVvGdcyUnyengWBWnvoBdaA9AVtoB8AYVpbyE5fCzO1T7k8Mq37mWvl7dF35KwAD/oC/SGAJtr7nZVyCvC59XhqM1JK371MYFMKqRc6kzcWTs01XFP60feehQBkdpCUCiA0g9uzi2D2z1jl5a0mD6bsYolZ6QIyqdZX38kb8nkbe48BHjt2jZNnWIxdPRap/cfSpFAgYIFwQBcLZ6kCMvEzO08J6a+xxhqBrKk0skIJwbnrrrtWp59++nKgt2memjwI5HvqDMAcUGbXHcWgCT3g7ei7rsYIyMjVQ571CV2tzIBMYEgyy/MZx+7BP3hmLP+kyix/n5eTsffa8Jl1AsT0Q5uTIFVGju2+psiUwpt+Pdd93jY2T1dAMKktbNhr8kAWQNZG2cj3fnsxCeMk+pKvlCKgc0Gbvd8WrKRrWDcK52mh2ti5z2foMNyZPyLhIaaOeUYsTbx1yP32s7pzC7sOjHdj7bCr8ZnPfOakmdzFtFQBmWj/rGc9K5xggIdMc5JLc8LNu+++e3XaaaetsOuvri2/vph/PmOdEEKlKHDKZYvLSskyDnJMOFya0AdXWxpA07sKIKunjuZxqKT+WYUsxSsCNopuaKTwDSHPc889dyKnuugEC/xS+NmChDrQVQfCvfGb8r5Z31PnybKgyuoF/tb/0tv2yDerd/qAVN7BLnxSHSjk6wu/5+qNWdN1YTxkyiUjj4mdSRzuzE6slKttgn2lcGvh1FlSbYu67fuUfs/6HttnKyy8Z9AqzD4KMmV8uPT33HPPEHogeZarS0huqQIy0QMPGSFd8hytcpKArKO19aQRfmAHGYAs1YMgkASPeAOJ8gkUZmy6/A453asx4CHDAGOjiMaaYojF3rkogCxXaYzNQ0aoalaArK30BJEUdkSjoLXBQHIuh8ctP1nZqLAan6k9yUv936Z/UuTgmO+J6Q3xcCzsWKcb/ec582PndIcddghhasrc2GsRHCYLAcisgEIYU0uICud4y1KFcwpAarJk7GTaBRdD9rnW1DwXm+jSJjS8O9kDsSZQ22d8lJggOZPDYUXXOsuy6T1LGZBBD8q3ELLEQ8aVU7hSPIxyI8RI7hdXypqxNLcKiDZPPPHEEAJtu+rCq7RByIkaW7fffvukmTZerXvfogGyVGC2MgMyzTW0Uk6rl9XsHH7DG94QDry3uwJzdId9T4y/6kCJvzd3TbWtnTF8n7IebSRJcrwOcMXCwnXjtPfSDzbkUVz29a9//Qonjnhw1kWPTJveCwHIrBXEIsICw0tGNWgsIJIjh6gEP21il/ZXpIAFhFJAEqiEiMkD4EelLgQe2jw/9k3wBt6fpz/96dU111yTNQ1WgEqAYHkdffTRwSXe1g+vHKz3FQBFroNKOnhapFiIsswJWXKsFNvxPchOGTD9hEbU5OMw3lTPp6WPTZjmnSeccEISIGvqHwVqBchi4fKUsYlG1CXCmCMnMRXs2ARk+Ii5wvpmB+EQV98cMvrHLkI2PlA8O6dkQAx0s0tXu3VTFZalJX+Ti0hRYRSjrdTvFa1V5H6d0TeFH6nUj8dNhYb1Xdvak+JnzvDWIkcU+vabkTygslGBIea5tNGdApoba/Tb+bPfs6sWbIAcTOGP7r2azpOjB2RWINoFTJ0kzhc755xzVthBk6LIpkPO0mouBWLWlRYeBUbx1rCV3B5Aa63VNqUh/gFsULEZQJYrbD0/kaOAMUBV+i6X+kSRW4qC4r3jsu9JBUR6/9Zbbx08ZFTolyJqo42/D68aAk1HXaWOra6vqR6ypveQQ0ZStkKW3JtLGwls8qO+9rWvhY0hfJZCH6/84SOq9KtSfy4v+bH2BWS0Z8+y9HyUOodScJQpYTMGtEq9fAQDUMgON+qQUQbBz5loX7eJyqdIUNOOsKM9Oil104rGQKoLaQ9sCrPnqfpoh/q0FD1ZqfM5pvua5sFGbbiPQr3IHOqJ5vLHWMY8ekBmvSb8bScBZU3CL1ur5TmxHoixELn0o5kCMQCNF4qimXaXnveO5Sw68g3xkOlsuxzQbhUIYIDaQljs5G1Zqz1lnq3HDOXAMUPi8S7KQIqU8hICZF0sQykp6E2FfIG1lDHZUKVdf6m7LJveQQ4Za5xCkrStczZT+yfvGM+xOeSCCy6YFKttyz+ygFVzhGLHO4qHbAilPQQgI2RJ4jrHUmnTEX1P6Z/1NMDbrDuOGyK8m0ofvUvzCGiFt6ERG0VsTTsLpuUxs3lG1rurz5l/SrGoZESuB1hzR4oL+ahXX3116GpTaCxHPqSskXJPNwr4eaiLhlHjDeN2v/32C+VFvCHV7e2zf2r0gEwkscpYSo3QJQv1kEMOCR4U764vi2r2DJX7RglXzRWhSSors7CoOk/tN4Eeew6ZVwJt70UxULUbb4IPIzY9a8NwAht4ETiHUoect707Fh7jM0KDeH9Q8lxSjn53b1v7KCpy7NiJijexCyCjP6whkvAxdFKUeVu/UpL629q49NJLQ9jztttuW+7WLmt74403DiFLHaDud2DF+qK5U04eNHrb294WjIUhTqEYApCRI7XPPvtUnNunK+Z5rqO1nWuOu2K3bo6HTMoPgwIeRi5z/BJ9UmHp2HxZIF+3JpEHGC14pK3nLBeUEUalLc5HJU0AgO8NIPiBd6TmlrXxbvl+OAowdz61Q60j//Ci4gFlU1MsmjJcT6bb0kIBMp9zAGlQZihHlJGKEA4hKKdL9tK6p4BGzVFSAAAgAElEQVRABJWsAWMkZdojL+QNU15JarhJ70EgU+8JXsk9J81aZbwXbxSGAKHLFPAT8+TBo9dff331vOc9LygHFL73HqQoBvqDdUidNsZHOI7LKrg2bhPooE/kIh177LHZlfqtwoVe/I+nZdttt217feP3eH0AZJzSIXrYMFMKjVSsmbAuOWk8QxspgEy0FAAA2HNo9tvf/vbl6Nx1kH0BGWOhRhs1+qgfx//yIqaGU+3csUPtYx/7WKjflJpn5/mN93OE2m677RZytkRv743zcjrG/yRpH3HEESGPkEte0tS5Ey20TgGLGEKku8BbatODPc1nKg27zn95rpkC3rAQj4hn2YVPsXjWIxvA7Lzl6ogxzMVCALKYQpMlw8QgkMhZIJFUJ8XzedfjX8YwMStTH7TISLZmNxThF46s0qKzytPuHkwNWUooU/UdhZMjZL0RgDscawxFKvDTNlc2JCnFwGfkju24447VeeedF62RlOoFohjsUUcdFXLabFinrV/2e9EEw4Y5sAA4pR3fV5Jq8bRtuOGGKY/X3sOxK4S+2LDgj0xL8eJp/gCtJHUfcMABk3elhOS42fIZBiAeMnb+pry/bfB9ARntAzIo6wAPUNqhS78UlscY4qgq1mSKseHpI17nfMKXv/zlgbftZfnEry3xoPUQc14k5Vzw3HllmwMY1U/eyWkjeG/xunGeoow8tV/SXtq4dnbfe0+oNcbgJTZ8YIzAJ94IzeWP2Y2q/k0LBchs8UgbvmLSSB495ZRTgtvyrrvumiyyHOU7hglZGfuAAF5zzTXDuWPUnFI1fikJL/T5P7esA23BF+wiPP/888PzOYpLoJFQDvkxHMmBxZ9jhcUAJDsRyX3AS8alMad6eQGI1A4jbA8NubxXoImnPCghHwkhd9NNNyXRJ0ZD6EKf8GyQaNvnon8o9QMPPLC66qqrJk3ZEEZT+/SPuaMsCLsjyY3iSgUbHgTg+YFHr7vuukFCW0MAMry/N998cwjFXXjhhdk15MQvHEtGUjQgOsfDavlaf9MmYUvyvzg+hzkglFS35qz3TKAN4wIAjYHAeZFeDuQYZDwrr5rC8xSLZScou1OhYayUT+o67MPj5dl2Cog/WPfIbqInGMb77rtv2MgEb0ked42itPdi+ncsBCCzCzG2+PmeRcaiwionv+Nb3/pWmKSUkMb0yVzeUEcBAMUGG2wQFC6hQHLGBEwELnx4QjyQYwEJeCCE8QKkKlRroRHGgbcAdbjKU95v7/GeMv5XoeOPfOQj4bxGm2ic4iFbtmxZddhhh1WcZVlHrybus7SkP3gP8JKxddyWLEjlYOYK0ENYj/lMDS3VtS/lSSFoPEAcgSN5kAKooSEgGhrhQZTnHOGdMn+2X3jryGdiswLPDmHs9QVk4muUlEqEAO5TeEdjg47UryPkjVHUFM6Njdl7uiRz8dyx1shJA5QJFMmw9mkItK1+k+cHMKRIMQWh+3o/Yl5qaEaOImuazR6EozX2AsRSV/x075OBakHWOuusE4A+cphIipexlo9yDa/pjqa99YUBZE1D0YRIOOEuJw+CXAFc0uz6sRNrBZFd6HWLPva5BQ1WSKUoifZpmd0dtr8pfc8R9BqFBRl8hpXDuwhrcVQPyfsPetCDOlXgT6GU+ENeNXZakkuGEEbJ8jm8o/usZ46+AxIBjRQj3n777Se7z5QbgyCnHcAC7cgQ4FmNHQWD8ADUET5TWITfKCsMCTxvGBIoMiUhe4NCba6yyirB60P4DIVlE6S9mz+VRuJpPImADnZt3nrrraE/uqRMAVrKe+M3AJXPNt9885Dvw4YH+tFXIFphS5FYgB5rGiArIS0Pjw110R/oDI1e+9rXViT0W2OOPgM4STpn7qC3cgXlVeMezcX/sfcecJZUZfr/6dyTGUYkKoqCgJJNqCsYUVFZEyrmsOoquhhx1Z95XQNmXVcxB1ZX3V1zDqCCATMgoghITsMMw6SO///3rXpuv32m7q2qW3Vv3+m+xaeZ7nurTp3znnPe87yZuf30pz9tQSGevlVBGRoaTIS0Kdp63pI3d14jxfjRcGK+BGgQWayoS2kY/NgQhqAR5kCAJqXJmC+BaNGI9QCNvIbLzwvaCoJJWNvsFc9HoPHnPvc5MzmzlhgjtPZrw88ffbr1rW9t/mcEvEjDWkYTnUez+HuEEPYfbi/4KnJeaF5b8buYr2XdW4S/FuG7ZcfUifs98NYa1Trw+yCmQ0wD8b5m5zCfx8ISaxI+RxQ4GmpMlIvxWhSAzKNnHbr8S8JEmAFM9LLLLjOfHY+e440QLxwtDL9w9HtVRtxri6kdpuAjELWBdABLwvRAgTHDtGGy5Ip58IMfbABHTtfcG5uiq9IpNmuI+XOgE5WGYz3mbv7W2pD2Q6ZUgBSHFapxnwsJxk0+PNJEAKTwZaQdHXq0IzrgH0cE0KGHHmpjhqHEQQsARfJkIVBwkBGkAk28aZSgB7QZPE+eNsy7ig7jXYpILWrOgb7ebKnneD+0Ye8AWlSmjDFpv+lfTEv0A6fa448/3tKClDEp582x3sk4oTN1bHEW50cgwR+OgAL6wHwByACvHmTjZ4XZmrGRlw46M5dcMmUjNPBewDLfA7qhU6xRzOt73vdokNDetev7pz5L4ycnf4AZ1Q34oe/yCeN7fgCsrEfM3AAyAlQ8b2MdkyaCJLGsR9phTQhIeQEX+rKnSSqL3xjtKvUAbbJ2WEvMHY70aIKhrTczcR97C7Mp7aBlpd34YM6jZ9nvvTDPXsbMCl8gqhd/ZAEP8Tpp0CSMZYEKPmsFStRmfL54kFN2HJ26Py/iOwsox0qOZmdLDGiz3sWaYG2hLaUuLoE5RX13O0WTTra7KAAZBPKOmf5ghZnCwM8880yTHpGuOYCR0vwGyNKg6XstqCwQlgXqsjZaJyexzra1wfRvEYfX2PciZlIcFgAxHdiY10gdgVZMviXKxC9wUJcfgDeLiAHwGe+VVoTDh4NX2gGBNqXgUNSgP7DQnJAji8MUIMXfWYxHB5i0H7QJuCOaEfDCwejb1UHF4af1JiBAn7lfQM5rn2J6lQFk/v2ijdYw/We/6FDXXuPdGhsHK4CTselzf1+V9RlrgGgLevCj2oQC0DoI6Qeanxjk8AyHLAl5cerm0BVA0bO+rfjg9IdsszVfdqwkT8XvNda6eQ1NXpsCFX7OWduMH82W1qafZ75j//l9rvUEYEJDiqmRlBq69L3X2nrfL4AwUbX4fN3tbnez9wuYi64Ixfxo7ShQw69t0cILGHk0qPK9F0igF+sCsI7vIoAdgURavfgsEP2kMY55X56gG2ud/Djynq0y5irPehDmAbMHYr79VtqzGJTpHOa8QBCmAgmuD+QQRMBqNxddlfF289mdHpDpoGMi/cYSQxLD5cBls1144YXmxInERm0z/o6BVtYmiSWBWAqImbf+ztOkZUkYdS6AIu/Pu6dZf2Ip0DNsJBs20P3udz8DX0i+ADLUzgCKLG2kP1DqlIxjUMZ4/EHhmaiAhObPH1j+M7RiOByzluKDOkt6ph2BHX6HFpjVCQ7IMusBcqT5ikGOmJbAif++GVPMW1OtAF0rcOe1V5qzOudOY5T0LFq10sD59RzvZSKyMD0CeJXXyM+/P3BbSfZ+neTRttX3+C/hu6X2dEAV5Qtew5Pnr+fnJQa6+huwhHmRKFI0kKJlFo+URlsBFlqvmKsJoEAb7Okf/95snbQjTLQ7B/5d/nfWB4LaxRdfbD8AMywuaA2lTW1lzszS9mjfCtA2e96D83bHVfS5ory/GXCMxxSfe1mAS++UUKN1AwCDHx511FHm94kVAC0pAR3e59PznKLj3Fnu2+kBWUzoLHVpfAALpKGGpyQLPzh58yPVPAwfhg2wYwN6jVqM/rMWZVFA1gsLpZl6XYxBB74YCRsIkwTSCsALhozmBtUyvlYAMEwgMhv5RJzxoe0Zvg7bModMGfrFa8Nrg7LaEbASw9CcohEj7xdJRn20pj/APU09gxUwg2aPfvSjLVULZkjR2AsVzQ4sL4TEazFLw5VHo/iA0HqWVsMDRj9/WfTLeibv/a2+l7ZS9Iy1gh4kNwOjAm9kaKdaA/vZH74S5uJ++DlkvqSprDKe+FkiUQFkHmS3234W78sCp1lAns+4lyhS0s4gsHLFB2regcv37Bf8v/CNk2+o2ld/4jWldv3Y/V5olyZ5z+lw90KNntF3/M16QXOI6wtnBGcFNLroootsPakiAYI/54YPKGulBduZzok8WsZjEd8DTOm8YB/xO0I5P4AvzgwEVEzd/As/lH+q+GVZQaVIX3vxnkUDyLzE7Ccz6/Dyhwa/cw8bCl8HzCD8YNpgAwLWkJQwfaL6Z2MCzvjdbzo+ow1vDpPPWi9OvPrE5sDUIGkXYKW/GQt/A7wkfXM/5imkGaQXHHDResF42UhIM9KAiZFpM8VMN5aENRdlyxHlHeixdkUHksak9dDqUPRaNrJ947iOz5j3o9Oho/4IyAnwxAlpAbD4MnkH1fgAzdIaxkCtGRApsu6qaiO8iZm2/Nw1A5RF+uXv8e00WyNZNIhph2YMHyfmOTYx6X15AEQgpRmIKzs2NGSkPfEasSwhpcga9/e0O6+f/exnLYJNgVAeQGmf6D3NNIh8TiF3EgOztj3g92AnSwtY15opOw+6PwsEcp6wLrQ2dF4AvjgrOBsUHIJWUb+LhrTNeaHzgXFzXhBMIN7EvRIURINm9G13bO08J0BEnySIK4BHZx38XgIL90hI5318js8X5wNnBj+cGQoCwbWAHz2fBYx9v+WTm8XT2xlfrz2zKACZmE/MrPW5B2t+w3ngFk8M97FBWCBsHjkPcx/PsbnYZHyvv9mgYj58XyRtQFHTRLsLxx/wWW2wGQTAuJfNpL/pG5uPHzk560Dib4CaGJWXeP2miUGKDjJtPEmhfB63kWeCKUoTz+SLOJszhx6cea0Q6wBTI/lvVBTc9yPrsI/9jaR5gX6k4cCnrpkWymvX4kNW/aR//nnRvMja8rTx+yh+l28r74D1msWic1QEcOQBUQ8YYnpwcJJiggjE+L4YaMTzGWt1NP46DkwAGY79XjvM+4vMXQxa437G9PLrWvtO79X78Ikk67nMuVkmJw+qvEDiQTHaDgKqiLrVlbdu1Cft+3ZBZdk1F7+X5/27m/VD9OV7eB5/q4Sf9gD/8sN5oLQa0JqzReeDAJ4CRzT/dayvPFrknQ+efwtscR7IhMg5QDUFeJmCNATQtN64l2e5V36mfo03W6cxEGsnYClv/L32/aIAZDFR/QbzvkJeddyM4WUdejFz9wxJmyZe2F7K7bVJj/sjaYOxC3jpkM/S0Pjxxxsr7+9mdNembGaOq0rDZqZAzwyyDnwPdvgd0E3meHJ1KaWAAFZWcsusfntGi0aCEH8BezE6/95W/m5+LrKAWRG6ecEkpkF86GdpcuLP9HcdB6oHw3G7eX31axHNBekvKC/EVUQT5sfuzZf6vI4DMysPWdaYW81j1rr1ffOgPqsdPc86ABySEiZrvM36oPb9MxzKtEOSYT8PzdZTrJmqY+0UWfsCHP5saNXfrO/ivraav/iciIUgtS8hoSwwLzrmMvfFtPHCtO+vhFgPzJvNt+f33lIRj9fTUvytWftlxtSr9y5KQNarxO73a+enAJoWfGOI1PP5udodGXUjTzrppHmmvnbb6j+XTQFFV5K/6Bvf+MY8R/OFphk+ZCRF9sDAH9LdPJABZNSQJQlvu5f6i+ad5MKqQdlue/3n+hRYShToA7KlNNv9sVamQB+QVSZh1xsA4JC9ngTE+P/VlbKijoGgIUMr5c3z3dYOScsBcCX5cRVAprb6gKyO1dFvY6lRoA/IltqM98dbiQJ9QFaJfAv2MCZLAbIy5rhOdxgtEqk4FtI/xpuP6gBk0AyTZV9D1unV029/sVGgD8gW24z2x9NRCvQBWUfJW3vjAhtkm8dkSb1HXXX4gFXpMO/3aS8WyjdG75WGDHO8NF1FnL6zaNAHZFVWRv/ZpUqBPiBbqjPfH3dbFOgDsrbItuAPCZBRDzMO5FjIzmX5kKk/rYIW6uxzM0BW5R19QFaFev1nlyoF+oBsqc58f9xtUaAPyNoi24I+hE8WeQVJVXLGGWdYX7pltszTwqGNet7znjcvzUU3EqJmgb66fMhouw/IFnTJ91++k1KgD8h20onrd3thKNAHZAtD9ypvBZCRhJNyQNSO7ObVCpDx3Y9+9KNwzDHHzNPaddOp39OCPFL4kH3oQx/KrMtahm59QFaGWv17+xRIKNAHZP2V0KdACQr0AVkJYvXYrSQqffKTn7zgvVK+JjpC9CfZy+NkxN3uJO8nWSmA7KMf/WgfkHV7Avrv61NgqQCyIlmX49XQLf+N/iqshwLNErz6xIK8SckFy5iF1AbriDJaykNGBYd2nZ416k9+8pPhSU960g55yMqsv3iMJmmlxcybJTWuh+pzrYieSmhZ53uLJEr1DvHx79JSAX4e9KAHNQrC++SbWc/XRSNvHhVdSHPx4he/OJCpX1c7OceyAgHE78po2mjnL3/5S3jYwx5mxbTjZKCtaJGVhJZyOYxtZ89DlsVXfLmweJ0XqUXb7rrKO8fK8Ix2+9Dt5/yY/PhbVVzJosNC5fYrS68loyHzk6Rs8P6A1u86zPR3O0yy7CT072+fAllZsuM5ZL6VVoB1wDNlyjL5tUO5EzL115UYVoBM/Sm73hiL1qpqZ5Zto33qBysZ04yWZQBBqz5kMWWNm+fywJ/6ARNn3t7+9rebTxl/x2sl6+8q9PFgS/UzWYsPeMADrIzTwQcfPK8PZd8V00batzICB6ZK6vbSn/e+970mZKj8WZn+aB6gN4AMOj/3uc8t00TP3euFAc83oBlVTXTF5fnyajIWHWgr/ubnHuGQ8kW6FhM4ayZsM9Y8HpO1D/KeKTo3nbhv0QMyTSYTA7PyzJtNpANah5omS6Vsunm4dWKCF3ubKvukeY5rQlIMPQtcl9XkyKSEhgxAdvrpp5uJp6qG7GMf+1h42tOe1gA1eo8HBkXm0DMe2mBts3YFOoq00c490v5wOAE06mZ2sfZPY2LeOYS0P1VLUH/TL9XQ8wydws9f//rXw/ve9z7TCFFtIQYfAjUe9LVDG56Jaz2uXbs2POpRj7IC3kceeaQd6nXxGM/rtL7z5p8xXnDBBQHB4Atf+EK48cYbGwCx6NrOotcuu+wS3vCGN1i5qp398toVaOLrjorOOkekmebfdkBtTCvWMO1IqBTw09qO970HxXmCys4wL3HpQ+jMvmf88F9AKPPj5wHas+/EA3xtZb+m69p3ddJx0QOy+DBmcphAwuB/+MMfhh/84Afh73//e9iwYUPg8GaSkH6YOGkc6iR4v616KaCDmc3H78wdxW8POeSQcNRRR9nhd+tb39q+a1VMvlmvPMBgTWD2otTNZz7zmVoGctppp1l+LJyg/SXGkcc0/H30FWbFev72t78dfvnLX4bzzz+/ln42A4jQfbfddjN6n3DCCeEe97iHMcs6a5J6c+gf/vAHK3/0i1/8wuaC75hz+qE6rDDpAw88MBx++OHhcY97XNhjjz0aoAd6UhT+r3/9a/j+978fzjzzTPsdDZG0qNCQi/aqgjL6R9Z6gBjr8eEPf3i4613vGvbaa69czV6RidNhJC0ltLjkkktsbD/72c/MPNvq4n5+MFNqf5QBEnHQgoRe+kPCWyoRLIbL8wHRh7HiU/rTn/7UfliTCGwS5gUWqow/5gPwiTvf+c7hbne7Wzj++OPN/1CgJTZVLxYtmdYl4zn33HMtEOZXv/pVuPzyy23sCFXQXPTm34MOOigcdthh4cQTTwwUuhcf9TTyvpxV5qjOZxc9IIttx5icKDBMFmkkQ11xGHwvlVepc8IXY1vaWGJAklL5G+b1yle+MjzykY80M4oumWV0COfRRUyPaL3/9//+n2nItm7dWvnABtjJ0VyHf1nJVmuc/mBywiwHs+pGagf/DmhJagkKSh9wwAF5JC38PeO75pprTIPDXAKYAEsSrtir0kj4A4y+7bfffuE1r3mNgUXmXwDC/xsftq2KHRfudHRjloa+3baaPXfzzTcHaqO+613vCpdeemmh+RcdstZKDLay3hv7x2kN77rrrgbGEDZ25ivW+EqDzb9//OMfwyte8QoT6vmbNQm45WIv5Gkny9DFz4W0P/vvv7+ZhfGL5H2xdqxubXWZ/tZ1r/guLgYf//jHzS8RgUr7SRpLz/P9u+90pzuFU0891QShW93qVrVpo+saX9zOogdk/gBm0jARvfa1rw1XX331PNTsCSMpT9Jnp4jfb7ezFNBhsc8++xgAB5StWLGi4djfzts59DjgP/KRj9RSXJz1+JSnPKWh3fEasSISrgAIIOUrX/mKtSUNTzvja/VMlraO9/uDaPny5QYwoRF0z9PwFenj+vXr7eAhHQOAuJU5SFptAQP6hgaP/mAapn8yLwl46ZCN+9qJA823WUf7WiPM+Sc+8QnTSmHKqarZKyqQeqAg+tEnwO+//du/hZNPPrnIFPf0PVl+SGeddVZ41ateFc4555xGhKw3h3VCGIrnRAIHWnaCMQBldey3XpsMtI7w2ze/+c22/1utbQ9KNQ74EGc+gqIE8DI+lt2kx6IHZJ7ZUs/uEY94RPjd7343r8CwAJgYdTcnoP+u6hSINyF/y6dAjPGe97ynaQ/a0dx4RouG9Y1vfKNpodBIVb3oEyDKH2ZqswxzxVzy0pe+1A4ILo2/av92kOAGBuZ9JNqIzvQZSRQGiJ+UfPja7QcSMkATzdjf/va3RkCGl5BjEObpR/8wYWC+/MAHPmCmnmbMWPu/LofsWBiUVlb9LasJbUZDxvPzn//canVi0m1Gj6znBai8L2ZZ7U7WIYiJFg3Zzu7U72kmAI1JGAGPNCoABO8nKNcIniuiYczbF9L+e1Mbz+idzBVgjBx7aIO9sNEqEjHvvb3yPYIG5nesEuedd15D2PQabq0/b2r3/JTvDz300PBf//Vf5srgXSDK8Nhu0GTRAzIdThD+He94h0nK8hHziz1m4vzdCSmnG5O6lN7Riun57/Arg4nKybiodiL24cDXUIAM34WqF87UJ5100g7SbRHtmN6N1k7Rg/i0dHPt+j3iDyZMBO95z3vskKhyXX/99ZYe4otf/GLDiV/+nVkabA/G/XvRjL7gBS+wNZAFlHSAxt9V6buebbbWysxxq34ACjDlfPCDHzRf2Cxe1uz5eP94YC0zUB4NfBt6Hl8n+gRI3NkvP0/MJT5MrKU///nPmUPzNPTCXBU6xJpImeroD+Zh5v4xj3nMvMjPKu/rlWcRgNG0EgGsQCXoW8bPkbHAm/A7O+KII2xofQ3ZAs8whycmC/xQyjCsBe52//U1UYAN+ZCHPCR87Wtfm6eNKishAXhQncMA6wBkaMgEyBhqO4c0zu0cfDi71+m3Uob0/sBAIwUAIrDg7ne/e5lmdrj3wgsvNMdcpGPRxoPkogce/fuHf/gHc+Jvh8aVBtHBhxkLGptTTjnF6C0fpoUWJhdLHjI/dfJZxJcJcyWm9F640JIhtKBFAggXFTZ7oe95fbjooovM7I2WTDwm5gN5bej7X//61wbIyvL8ou3Xcd+S0ZDhM4YN+bvf/W4tquQ6iN9vozsU0OGEupqosyoMq25A1iwxbFHKwJww5WEawrm425c3HXhwhO8W4Pe4446r1KWf/OQn4alPfao5qcu1oKx0rA7AjGlv2bJlpv1eDMCMtfyb3/zGNDZE1cZpNioRv8LDiwmQeX6BmwIpUyjBha/eQl/af+wRLEBElOuqwucWelx6P64YCJus8apXH5BVpWBNz8N4CesGkBGeXIdtv6au9ZvpAgUEyHDuJg9VHHlbpgudAGRoyHySyTL9YW0TLQwgI81BM5NdmTbruvd//ud/LO1IlQutD75o+H9m+dmVaZtQeJyx161bNy/askwbvXgvIJOM+KQ48ZqxheRziwmQeY0s5mHM3phjlftuIdeE9gS+0f/5n/9pKV64elkLVIZeaLSJ1EVTpqvddd0HZGUo36F7dfiSa+hZz3qWScjtmDw61L1+s12iAJuY3E8c7Lra0ZDUXctSPmTtAjLGwkH8vOc9z4SNZmkIOkXm2LfFvwdA9o//+I+VXg0gA2wyb+1EDnp/HjSk7H8A2WK6AOIAMoB57Nhc1KRbNz0WEyCDNjpHAGRE/KKN6gUNGX3DZElOsg9/+MOWl6wdvlb3/NfVHvv1mc98pmnIq7pj9AFZXbNSQztk5QZpy4dkoX0sahhSv4kCFPDzfNvb3tbMe1VKDPUiIOMg5kD2wkYB0tRySzNplc/J90f+ryrXN7/5TQObALL4oCkCNrxJFQ0ZNMIJejEdWgBxaIS/naJPoXkR+lSZm1bPLkZAxngxWaIhI9VEHVHWddAffkZKH6KIEToFIBW0Vsc7FqoN1jaWLUVYqx/tnN99QLZQsxi9F+kGkyWSNhEyXEXz7PTIEPrdqEABHcqo83GA94d02WY7YbLMKi5epl9oyATI9Fy7av0y7827F0BWVUP2rW99y/YtiW792IpGAHoGTpJIryFbLKCMMQHIMOtU1SLkzWnR7xcbINO4t2zZ0oj6qyOopyg98+579KMfbVHNt7nNbezWxbS2sWyhUOESX2vn/O4DsrxV1KXv5fj87Gc/O/z4xz9uTKwWbpe60X/NAlFAm5gSGgAyXe0wLdIKvOlNb7I0E3WYLOIoy3ZIFAMyScbtmPjaeX/WM3VpyL7zne+YZptyUP4qCziRqGNAVtdYF7qdvsmyezMAIHvLW95iGrJeAWTsBXw1CTaQhmyx+JAhbHBuy4esHc2YVkcfkHVvn7R8k5z6mVicevs+ZD0yMV3ohj+4MVniiwBQUZb2sl3wgAyGXNUs9OlPf9rSXrTbH/oPIK6mwjoAACAASURBVCMSibWtqyxgKUuHvPfw/v/7v/8zU0qVC5MlGjJqz3og3U6blNGCRhS+rispazv9qPuZs88+2zRklPLh6oXAjsWiIfNCm+omyoesF0yWWsfeqb8dQbPuNVlXewAyryGrIpT1AVlNs+IXWJHfPeOWpEASPyTtsoeWP9iKRjAVPQybpQyIpYBm0WVZ0kJW1uy8aYgds6FxOyrhvPfU+X0rGjej1/3vf3/LZ8NVxmwJPfiBtmSOxnmWAuPUVFM7/hAsOv/QmDQs9Ctes15o8HTLKr0DICNXj7S/OpSLaMg8rZrRrZ15W7NmjeVFu/e97z3PfJI3Ll9Zg9+9U388b0XBMONifqjSgE8KfatSr7LMgecTUHYiDQFtErBEwmPWkpJmFl2D8dy2A+bidcPfZOonma9f2+2sI55ptmaKzoPuizO0F3le92hd4tRPolLqhQLQiq7Bdsee95y04Q9+8IOt1iNWAM+v8p6P16T/uwx9st5T5Pm8/rFfBciq0roPyPKoXeD7eDP6Ir2+nISXeOOFwDOoPMnVwqQQlaIEigW6sEOhWDaBSmT4A1m/6yAsCqxaHYQxY81imFkgrGj5k1i1LdoJgGhzV5FMitA4755mNIrBJH97IKKSMNCI5ImEq5fRRvm1pHbJr4VGgoLXXL6Wo59zPwdZ0Y/4tBFkAlDwh4XWfDyvce4s9Y3cakQiUT4nC1zn0dYDHf+73p+1BnybGpvvHzm/PvvZz4Y73vGOtn9irbT6qXVGex6MaWxf+tKXwr/8y7/M8/0rMh7d49fN7W9/ewNkmHXaOSziZ4q2Ed/HQQ6t6tDS0fYNN9xgSUGhN0JCLDjG9IoPtmbgrSioyxJK7nKXuwTmDjNxlSsLMAiEFKV/UWGnWT9Vgoi+QN/Xve514b3vfW9bUb9VaNHsWfYXpeGI2L7DHe7QWNtlBYCyYEz98SWaFOVbJXDKjzNLQ1Z0Xcb06gOyGlefn2iabVWPzjN5dYEQfA5k74tSVgtEBvK4cHOWlqoVePDMIYs8frH5g47Pm9Xq8oePr6VWlvy+Bl6W1Et7RZl5fCA260sZqacM2BDTFojad999rUAtkmS8flox9qzvcDBFI4FGCj8yfyAJVGge4vWhNce/T3/60y18HhOa6O3XNWuNNZclYEjrg9kUTRS1HglcKaIVi8GUAJfa1PuKrDcP4AXmSLyKCZU+KcWEl9rj8XggpjUmerz61a8O73//+61mYNm1p3FqDoiu/OEPfxgOO+ywSsmB1W6RA88D7dhUXhZQNNtDrEECKE499dRGNGpRgUxz1mxvZ70za89qD7CueTcCArUs0UZWuUQjaMePikMXoX2r97ZLexKMv+IVrzDw2wuX5hn+hqB48MEHm8DZDn30jBeeioyxXUGlSNsIUKwlOfVrvZY5N/SePiArQvGS9/iJ8L97aT7W+lx77bWWWRmVrpL5FT24xMw9GNCC94eHl/h1sBXJKJ6F9otIAJ4BaiPpfVl9bkZmDxCyQG8rhl1lc5Sc9h1uj4Gr1+LE9Fu+fHl4+ctfbuVlAD9cMQjIY96ewUEnnM1hFGgntJZiEOsBP99JM8vnJKml2C3lfASEaVcHjgdmWUBEa+/GG2+0ouIUOuYZr3UpusZpKxY2iqxBTzPdz7/3uMc9LOgB4OOFCtHda9I8+NO+Ea0Z24Me9KDw29/+dgfNH/cWGV+smaTkDcBl5cqVbS/BsgeWfxF95vkyWtpWHZV2guhfgMJHP/rRHczxfv3EvLEZuMoCaM364fkdv6OtIeKPQu7x+8oSvdlhz+cxwM1rOwYpRUAZlhTlCOR5/CKlsS2y/vL6VNf31OpF4UCdXda8FxLz3uHpEK/tPBr5syde03nP5vWL7/smyyJU6vI9WaYMGBERL37StUF0EOJ0iURD3cEvf/nLgUKlvq2iG8qbCeND1jOuZuBK5MpiLnwXa6b8YePfx2EtSTE+/D04KiMdx4DLH2DNNIjN/EyklYrBUR7YafW9p2mz31sdFPvss4/VMCUtBKaqWLPKmogPH8+UoDd1GaGFBztopr7+9a8bGCJyU4Vvm60p0RXggzkPcEhKCBip1wIwRtpm7WqO9V4JE7qHouJveMMbzDSENq3svGfRLTazihaeJl748G0Aco4++ujw2te+1g5l2orpzbiglT4X3bS20fbwLvIOodFEE6F7RCf/bxlWxMGKszlA+slPfnK41a1uFQDronMz8CCewTzQbw5pfi+SzFfmSeZ9bGysNiCWNW4ALBpFeB2CQpFLe9nzKH7P0vx7XhHzNGjH+KhdCijAd7Au0Kk95fcfc6C1UoS/sGbYV/SRvtI32sjrI+/kOfYapakAvVhZsvhvEXp34h7NFZppfFuf8pSnWHkw+FbeGSdeLRM644Qnsbazno33CH+ztvnR+vBuRVXHS5oqKnWg/dflhb8ymrK+hqzqbKTPexs+DqwkQCRaTgehNqqkTyaMAwp7/+9+9zvLYM3mbcZk8gCBDmwBDkkFWrAweRYxm0ALWe9qpjpWoVo2O4dCFtjivTwvHxzeDxNhbDyHVMzVzFepyAHtxyQ6eCCGyYGx8SPg6DeGB7jaKIxNhy5jK8Iwm90jE7FMITF48tpAvZ85QANF1uonPOEJ4YEPfKCZTti83A/T+cMf/mCbHId4DyD9XPM7bdHO/vvvH/CLIVJTgJnniHDDeZn2iMAE4HmGQRv0nZ+9997bwNhjHvOYcOihhxpNxeAYJ2ub/sDwOVzl56h1Td+ZU+b+sssus/7jPyYp3heWjsfUag4EnDR27xMXz39Mf55l3QN8DznkEKupSC4kz+gBYdCHcbFv0VhLG6iDUTRjn7KvGRdmCmlBYu2vmH9RhuzXNAWY99tvPzPv+FIzzQCZACDfs66ZK+aCwz3v0v5CM4sPG+9kLbEv6tAgiEdI6wZtMV2Rv+366683gTRLQIrpRj+hMWuLsXHAxgJmFn1YK8w/dCSKFcEH2qq9PMCTRz++96CeNQ8/B7Djw1nEF1jaNNYhe05gWsC6VR+4hz3Ne/FDVum1Iv3u1j3+XOMswieVNYbAIaBUhAczVxRMB8hJ2Ig1ZlntIOiytuFv0oo2O/fK0kRBPd7VqA/IylKxxvs1sTAKIuQwhVBwVKDEM0sv6fKcNmvMkLJUtHmgTIe5AAh/oxEgchNHSgCAQEvsoJ1lTqUd7mMcMPZYIhEjFxiV1MF7GRcHNgf4xz72MZOG212kGrfAm9Td+P6gReCQ5fCQlshrabIYtJgffWSMeYAsb6kotQT9kzkvnj+vMeF3HRAcEvLPkpmZA+r0008P//3f/20MXVJ21sEu4MWz+B894AEPMAkZR2WBZMYIw4aRkbyU3+U/pueZW+gHmKMdAIEABc/jH4UfGHOJAEGfGLdAuuZEa0ZaDR0oAjUCf1ngJY/OWj+SlKHbiSeeGO5617vOm/94L9En1grMWBonD9JZm5///OfNPIsgpVQBAjf0ywtUGpvG77Vj8RiKCFia96z9K6Ds+Ybe4Q8iv940BzzjgxWa0Vfj5GCEP3BQsq8e+9jHWiFor/XJm6Os7+O9IKEN/sD6jgGZb0M00b8CZNClyEGuuWOtEN3n13adYBMasdbh/x/60IfCOeecY/uDn2YgWuPU9zoP2It8VmTtaHw6R5R0V+A+BqztzF+dz2itMzZp9PMEFi+Q8xz7U2C82fg8zaU1Zm1TCQNAftxxx9VWwul73/ueacgQQKtefQ1ZVQqmz3NAnXHGGZaMD8k51kDEzFOHnQ5E3R9vpKIbKgY7LEIOH/xRUA8T4q1DUNqGLEbhTR/0USBL92YxVx1QAnleW4IGUGYzmK/ffEUZjpiOB5q3u93tzOeOHFKAh7h//gD1NNTmpk3fz6rLwNNNgM+/S33Q+AVg/LqgDcAvJj6K8G7cuLFQyLroqDbxacIEjkSodebnTXPqv+N3aTDiwx0GiL8NIBEp0AOHuI14vbb6u5m5OWsu1I5AORou5p9kk0jcnr6ig9avQKPG58EY9H7Zy15m/m3S5mYdEF7L6cG1H79fc2XG5sdbRxvqk+a0yNr2e5Hf4RfwDSIjATF1XM0ApAC0/z7es5oz+gHoEFCVubVV/yQwx8BS760KOHk3gAj+TwAM2jGBgLJ0E8/wQkXRNmIemAd0irZb9b6svaO1WfZ883Plz4NWfYx5B0IweQNRVChJbZUxZvmQxedx0fb7gKwopVrcx8LAjkxUG5ux6CKr4dU7HLg6LJCycOzEX6NqFFHVfgLKCMHGbyPOHF2UVh50IOngAI8mqKp2q+rY6nhecwZQYh0BqDxYLspYRSM0XUhsZOsv4xjuQ8M9w0R79JKXvMQ0GfFhX3T+qtJJoB9aAMBZ20RIMlZPnywhQ+/OAqVoxQAe/ipK76pjKvq8P2iLPuPvi2nSDHB6gAJPg4cAMOBrMssWpXU7/dxZn2HfYhEhzx7BHVxlhM2dddw7S789ONLvaH6JsEUTXMTPstVY40z9VejSB2RVqJc+i18OwAethny2+KpdKbndLvn3YaPnQMbsUIcE2G6f9ByRPzB2TGZl6RL7maH5+cIXvmC+AHX5AVQdXx3PEwCCRoKEjgI+ZcCBPwRInfHud787HHjggbnz7zU+sWYCXza0UKRikObJR+Z2A5BJa6C9hXaM0jAwUwFHDxTjucjS6nIPmfUf//jHB8r69PLVaRr79gV8+Qx6o4kmuz7Avhkde5l23egbLgBotRE6fZ3OeN12oy/9d2RTIMtXGUGMIuyYsqtcfUBWhXodeBbnTQ4HpCQdGlWl2jLdzJLGDj/8cGMQ97rXvRp+TWXarPNeaAJtiBzDR6ddda6AJYk8caQkr403C9bZ54VoC0D2sIc9zBKxlqFRlr8IQAxflmOPPbatoejw5TA+/vjjG7mj1JjXWLX1ggoP4eOE8EOG9XYBOSYmgBiJmH1R8Ard2qkfzVpvWle///3vLcCjf2VTAGBPvj5V2OAu7xfYp9vCUyA2m9IjBHoqmhDEVOXqA7Iq1OvAs0SdYWaSj1SWJqEDr200GWs1OEwBZBRyBZDVEUVUpf8cmueee67Z7DngBVrLaMr8gYH2jySTOGguhku+EPghkvMLtXUVkwfPokUCkKEpKzr/XgMCXfkbOmP+RAvQboRk1TnyzJR1ANjEn420FUW0v7FPnJ6BGZP+gqi0/jVHAb/2WDvUMiUSWCCcO1uZhpcaLfEZJiqZ0ncy7bYTtLLU6Nbt8XqNJWZKgnxQWlStZdsHZN2eyZz34Tdw5JFHzrurmxoyvdgzUvqDI/Z97nOfnmCev/rVryy6BWlbav2ippj4PiIICRRAUxaDiB5bGoW7o1QFgIzzzjuvMa6iJkuvkodepHjAsf+hD31oIQ1plm8Qn5Fni4z23qmaz71PnzfTFx5wiRtjcEpULf2CVkUvH1UsQPHmN7858BP7NRZtc7Hcl7UP/WeYdfAhVMSm5n+xjL/qOOBpxxxzjAXhcHkBQoJN1Xf0n69Ggaw1ji8qmvaTTjqpUuN9QFaJfPU/jPYH9aeiF3W4FcmxVUdvshgAaliZLItqSOroS1Yb0AMaUVvxN7/5zTymVfadjAW/FnIYYbpq12RV9r3duJ/gBzSaaBF16BWNtooBGekrKOeDubGIFsmPT+sXJoaWjcMY7Z2/um2S8QyVXGsAMhK8FgXkcfJX/sap9+1vf7tp/5b6lQWwJVRSqJoAGmn+Pcjoa8qC7Vf2LalhvCDeLf6/1NdukfHHWl/2P8FupKjqA7IiFJy7Z2C2qJqgXLu13Q3IOOqooxrtlTHF1dEJ/z4tPAAZJks0ZL1wQSNMX/zrmVYRLZm/n/FhsiSxJBqyxXAJLMDQMVmS56sIXVqNHf+6OgAZZj0iGqVFWijfMQFAxkziUsrvFNWQedDufycwAA2Z8o4thrXU7hi8S4B+F9ul2D2ATJe/t933LabnAGRk/Rewj4WjHj++FtNUZI6lGS8lLRRpqqiSUuXqa8iqUK8Dz+Lzg4bMaxayfu/AqxtNxtKYfMhgFGU1JJ3oJyZLfMjIhu4DH4oyKzaVkpniQwQgQ1OmRKyd6HM324QmAAPmCxNIOyZvD5bQkH3gAx8orCHz61Xj5jMA2Qtf+EJb2/KLEYPrlgYg9pEEkJGglhI4ZTQ03mzJc0QhoyEDCC/lS/T1gp1ffwBXyt1wxRrpohrKxUxfBChMlqwj8baFElwWM53bHZvnH36Nk18PobWvIStH2Z7XkAHIyBa+0JdfbPiQvfOd77QouzitAf30jDQ25/hx1MVwMVniQ8a/7V7S/gHIyBpP+ZNO9LVZ/+Kwf+4rAwjyxo2Efd/73tc0ZLqKOvfHZmuc+vEhe8hDHpILWnXIsg5kltJYBciyyr90WxMsmuBDhlM/QlBRYSPLtI0pjh+vIYu1t9oreXO3M3+vefQgwn8GIFtKGrIsnqdktFnawdiHTHzB892deX0slr7Hc4fJEkCm9DntjvOss86yRLMEdcSKGP/O2E83S2nD+Yi1TfyqF11y+oCsxEqR1gKTJYsNLYKv+RUDCA/G5K/EPXUCDbpP0VsAGQEQMcPL05LFhyRO/RSrpi5dK/CkdvMO7SztUCugl3d/ielq3Kos/QB7orb4m/IgqpPZqk1t+lhDhv8XaTSKXlnaD0yDaMjoB+Putu+Y+s57GScHo/chK8qwfNJbrT98yDBZkm5Ea4x/24kCLkrjXr/PCwCqF4oWET9C5iBr79bNKxaKRllAjM8UOUm/vNAi3onWH9cQBCq/B4sKUws13qXyXr8+/VkDIMOKUBWQkamflE7UtZUgk6VtzhLuYu20ABn3FuVt3Z7HPiDLobhXyXofMpz6FWWpyc0CE4qgy1q4dTFbTJY49SuTdVnNgwdlALJvfvObDQ1ZDOjEWPP6XhRYxe37duvYNALCaKHwi2pHQxaDN5LnAshJe1EkE3Wzw4iEvs961rMaZYVizZ0v8t0pxhD7gEAjSh3FGtJW74+1xMyb0l5QU9HPsQd/C6UF7BQtm7UbCz3wEZmoP/OZz4QnPvGJOwCyurTn3R5r/L4skOl5iPYnz8XCHd+xX/H9BNjH6yxP2FzosS+l98d8hPqmdWjImH+UDT//+c/n+f5mAXKtH7/mvJmbNtD89wFZhZXZCybL2M8GLQJO/ZjAJLV5pqvhZoGWTmjKBMgUZdkOuTUOnPoBZOSRoeh5FoPlszxA1k4fBCSLgr4i71BbSgxLwlIdhmUZuiJ9mX8y9VNsPO+Kgan/mxx7aNmuuOKKHVJfxAwu7z3tfs97PECgP1/96letP0XApjfJKuKYzyhThWRLfU6u2CeuW+Nrly51PtfMHxB6IUSxnuI9tVgAmfa01kke30Bwgi7iR+wRDlE+7+cfq3NV1ttWbEmoy2RJYmnq4ZKzUa4dzQS5ZlpTrTnOSSWqzbPs1Eud4q31NWQFaBWrSPEhIn/Qox/9aDu0PLPxEl8W88ljSAW6M+8W3g1oRYrgXw8GiwCOeBETQYjUjlQqZpoFMD2wzOpzPM5mfZEZKz6A6t4wbObXve51lo6hDI2yHIiPO+44y7FDPrK8wAc/rljCJxUH5YVIMwIdfNmkLBBTdm0UuV+MlH8ZC/Q55ZRTCie81Ts0NpmaSOQMIGNssQ8e9y4V7Zgfp4CZ99dkz1Iztpf9Woqso7x74n3g79faF6D395KhHyEBs7g3eS8lQJ9H21743vMR+rN69WrTkMW1bMv2FR9UlB/wbnh4rNDwFiifs5H++PVCjWYq2viqGHVYYMqOJ+/+PiDLoVCsHWNBUHSZ7No4Le++++7zgEsrwBWDkrrAGUwdkyX/tmJ8zYbqtXyMjYhNIr/WrVvXeCTW9PiDOAuw5S08/31W283eV6Zd7vXmZPwRyBytJJMx4GzWtg5S5gtGQ6qKl770pfZ70cuPx/9OEl7qkF5yySWNproNVgQQMFd+8YtfNKDJFRdEzxtrbCrAJAsog94e2C61w1TBHIBVjZ0CzBQXp7xUTDcJI714YOStgfj7smMQjaABfmPsDUzoWdqRpbaOytK+G/fHc6AzTSbLJz3pSZW6wXog9QnnEVp3+ds2S3/i9w4vlqB5wgknWB3jvfbaa54vWqXOdeDhPiDLIWozNShaMjQJ5FkBuMQHrpcYhOq91qdOkwRO/QAy+UcV0Yxp2N6RXH0mBxmFuB/xiEeEtWvXzqOQbzsPfHJv3pjjw4iX1a0dE/ACYLz85S+3KEKSsXqJqhVY9X4IRFZirsTHKk875tv0B5NfDzfddJPl/cIBFvOe91frhuOyfLpIBIyAwZyXGZfX+mm+9RnME3qfccYZ4YYbbsh0yu0AT+u5JmNesNtuu5mzM6Ce4suS5uOO18kjeoEofh/FApl4icZ89dVXW01deCzuBqpAElsryvC6XqDBYu+D5hGTJZqtqhoy6EWeRiL/X//61xs4a5ZChntjjTT9IfiOMm6UYNRejM+mXpmXPiArOBOeYQh5A1bwI8IRHm0JPleYMEH1csjmOQ5WJGLu4yDHRCGQUFVLBpPDLwpAdsEFF+Q6PjYbbqxyRpIgbxf+LYAEVL6MqZlU6hc6fdIPz+nKYp4yV0AjgC3AAEBYRvuUN4X+vZjSyLP2yU9+0jSKRSItaZ95w0SNxgc/O5lX8t4dz3NWtOXNN99sTquf+tSnzH8PU6YOoCLtV7mHcaE1PPHEE61EmfwGi2ooY9AQRxZDbzSTmMFJ8shYdTAvFQ2Hxsmahl9Qm5Hi7YAxD2gVcZglwFWZ44V8VuMDVKEFJlru2muvtfUtgcNrNcg3xhrhPlIecK+umEf1wdhCzuz8d3u3BOaFM47ygiQsr3Jp/SBAw68xg55zzjkB3zLNvxdc9Tvnzh577GGA8LGPfazV6OUc8/y3VUqqKn2u8mwfkFWhnntWwEsAKwZa1PZauXKlpZM4+eSTLdkh5sFmV9HFwqI8++yzDZBRp7HuQ07Sux+fNoI/jD1g1YHCv3nARRIN44UeZHgmipGNTBQjCQY9oPN0LaJByLoH8weMHin84osvNgAdAxCNgXdjlqZPBDrUCaZp25tU0ZZdeeWV4aqrrgobNmxomGlaLVHoAbPigAMww3T8AaZ3aB7lp8Z6xKyAppfx8TdXDKiqCgx6P+MheIEffpdPEN+3egcHOUwWrR0/HvgX6RvzyHP4ogC+YdT87cFPHn29nwr9RmKnT4DXvD7o/dCX9QO9ETx4rqw5ryZW1fFmfJJg5u/MM8+0MmEIjETdak5jn0loBU2WGtBizyKI4ptKHkDWqEy0eeuLyWQ9SgngA3GKnAUAYAAOvnoIT96XsZ2Fondy1gHIiCKv66JvmLHpJ4CMtSSBWi4RvGvZsmXG0/iBrjvT1QdkNc5W1ubxErACAEDrAA5+WDxefdoOk8ZZ0ZssaxzSvKZiMOS/jMdehqkqB5NnBhxemINf+cpXGlgQQBKwKALG6J+/zx+sAh+SqLI0QgKU8diamV7aoXvWOPzBlMeQ6T/MWwBDtPTt6ne1JTrHGop2+l/mmVgzVmSNSFNIX73Td5n5B4BBI344/Py4i/TBj1GaX2iZJ2zEtJFQ00zAKEPLXrpXezN2NeCwxP+Lg5loSYEtL7xV4Ru9RIN2+8KZgO8myYGxSCDwyY2giMsC9GOPtNr/rfrGcwingGZcFsjTqKvI+yVQxdoqhD1SQ+EjWfWKeb/fPx7Aa/3pPM3jnVX71Ynn+4CsE1SN2pRE7qVyNC4wqoc//OHz7vaArCg4I5yXKEvSXpQ9YLow/JavyHL2ltYMXxs2NZGIPvDAg9y8TdcM8GQdBM3aEkCKD9Q6aZcFCMu0XxSg+Da9NsyD1ap98e9o1a+i67sMHeJ7s4Bpu+21Q+Os/ugQa7cfvfycX1PwI5y6ybIujaDX2nQ7eKUX6YYbC2XGMKtlCbx5/K3ZmIquVYEdQB2+rKeeeqqVqSoKxmJApvnFnQcfsqqJYZvtH33uwf1i2Fd9QNalXRpnYQekkceMnE+x6dJrioo4uJOBWFGWfqHWAc7iBR9vBP6u+h5tYq8pUxQNNMJvgHDlsnRpBgzEhPjeq7q95KXN3Qqktcssfb+yfMraAUStzBP6LtaU0Y9mpvGiDD1v+8TteC1Z3rOewYomZWnj74/pUOT98Vx5UC4Q26odvzek3dX93QCkZcdY5X4/1wRxENCBr6bo7v8V34jXbTN+U6VfvfwsgIWAHpzg/XryALZI/z3d4jXX6nnPw9avX2/pjgDQsTm5SB/8PXUlhm0mUIs3+OoOZfvYi/f3AVkXZiUrMSRAAP8onLipr5WlASraNWnIlIesm0ytFRAo0v+YNpKaJaFBI+r9kYpDTMrTKu8d7QCLVod+WUCQ179Of5936LfSILVDu3g8zdoQKC4icGQB5TJ0i03VdYzLA4oyfVls9/r94OkKLyJ4AV8fgfB4byvRclWBbmemKaXTiNqOte95+7buMSvFDeZTXGC85SLvXf680XlQFyDz7xbPiAWbrP5xryxSef3vpe/7gKzDsxFLh7xOjEmRKDg+xn4tZbQvaMgowKpM/d0EZHWRz0da0aaiVHEOJT0AeWh85YCiDMvfF4MpSVcaQxbNW0mbdR7skvhiBlRmHTQDQ/G440NU4IJ/ywCkuua+aDsxvYvSvxloKPreLLpmzVezgyHLFFX0+Xb72K3n4jlgT7HnyEFHjU6COPylLPxyWu9WP3v1PS94wQtMQ8blc7CV7W+7gqI0YfKHPPbYY82frFl1iax+eaG8bpNlK4HO76EyYK0sbbt5fx+QVaR2HvjRAo0BhxbTG97wBsv5VeUgrqN0UjMy5I2vIvkakqEHR5KoaRtGQSJWABnasnYd0SUxxZKowEge8GmX4eXRpyioyGsnXj/xgR9riVq11472qkj/1C73tgP82gVkRfrWyXuazXFRoaKTfaurbT9GnPmJ+yKm4wAAIABJREFUqoS3ETmsteiFGwGAqqaxuvq/UO0gbJ522mnzXi83gjLro+re0Dwcf/zx4Xvf+17b0Zad1JBlzVEWX+sUr+7GGukDsg5TOctHwkf2Acbe+MY3zvPlKbMR6T6JYXHqpy5erNHpdXOAB6wCYh50EYWKYzCOr+Ry84ynCJ1aSVix5iJLk8HzHjx0arO30sTlLdEsZuwPwSKav06BsDzglweEWwkqRcBskTWSR199X/XQ69TaKdr/Tt0nuuhf0jBQXJ5yN6Q4iTUoEoI61Z+dqV20iACyeB8UTXvkaRkLz0X2Vqw9pkzVd77zHSNh0bMjS0PWCZNls324M813Xl/7gCyPQh3+XoCsymu8yTL206jS7kI/y0YnJ8/Tn/50k7aJuvSHYpEDeaHH0H9/nwKLnQKxkASYQEMmQLbYx19lfF5DtpD8TOkjSBKNX7MX6IqMz4MyBFgC1aj3e9JJJxV5vH9PSoE+IFvgpVAHICPLO74I8iErE7K8wMPPfT2A7NnPfraVvogBWe7D/Rv6FOhToKMUEIjwGh00ZDJZoiHrX80psNCALNYgk4z7Bz/4QaGych60xYCMqhR15SFbSuunD8gWeLarAjIY4u9//3vLiCxApiEtBmAGICOBLnQCkMWh4Qs8ff3X9ynQp4CjAPsTHzK0I7hiyIesT6RsCiw0IKNX3jSJD9l3v/td+8z78raaP3/OyEJDGg9A+ROf+MT+1JegQB+QlSBWJ26tA5ARYo4WCWDma2gW9QHoxLjqapPM6tSPxIeMskq6yvhY1NWXfjvdo8Bi9bfqHgW79yYiJlXWireSQoHIQYpBb9y4sWlHYv/a7vW4d97UC4DMa8ko3wQgq3qhIfuP//gP8//tX8Up0AdkxWnVkTurAjI6BRAjnw1FxrmKSjYdGVDNjVI2iaS3+KOQJqSVI37Nr+43t4AU6AOyBSR+m6+W+ZLaqpRMevWrXz2vOHibzS7qx3oNkD3ucY8L3/jGN6z2a5ErSzuGlmyvvfYK73rXu6wCQf8qToE+ICtOq47cWQcgu/76681k+bWvfW1eHxeDBIpz6Jvf/Obwohe9qJHyokhiwI5MVr/RPgX6FJhHAcyTaLEFxuRScPbZZ4cnPOEJO+Qh65NvPgV6AZB54QczMzUt0XoWtbD4SHlFax9++OFmtr7HPe7Rn/ISFOgDshLE6sStVQEZDBATAU7vZHxmIyG1LJb8Pvvuu69tbJxNffFYMYEiod2dmLd+m30K9CmwIwUEzC6++OJw4oknht/97nd2sBc93JcaTXsBkInmzBHmyqc85SmB0ldF58xrycSXmft3vvOdYZ999llqU1ppvH1AVol81R+uCsjoAaCM5LDPeMYzwp/+9Kd5mqSim6r6SOpvgc2N5o+NjemSsZQpm1R/j/otdpoCszkvGCjRAdqajRocSBtQO/q6oSVI2+8D/eKElj9nHGn5iU98wqK/Y0C2GDT3xanT+s5eAGTeh+yqq64KL37xi63GMqbnvEtgzBeKX7dunbmYwLtxM+lfxSmwJABZFoKHRL6wdCvgIgbiF11xEre+8zWveY05rHO1k4dGm4lnv/SlL4WTTz7ZIpuqlibpFtOMNV2iAU7CRx99tPmi7LnnnpaxPy6DVOTQVHuq1ealwfj52G9J5he1ob6qxImKobeaYQ8iuc+P14+nnezcda3BMu3EgMmATePD2RB2QExzH7TyCxN4mqGJwaRH09OzpukdHBywvTE5ORHC7Iz9zueYykZHR8Lw0HAYCAOmKR4aGAoDgwNhhudnQpia4flBCB8mJ6fCyPBwGKZ93kPXov7qz4G5Qc2RB3QnRNf4dP74GEcjQWeYtX75q/GXaFYGYZaZqC7d63mW/5254EDncP/85z9vPkleax8nhPb8RnzW813lydKwusWfOk1GEsMicHr+X+YcyApu8uWQfFS63iE+5BPJer5EXksKw59zzjkWMavvss5IfadSS2vXrg2PetSjAufa7W9/+0zy0Y7qTMb9y+Ppi923dEkAsngTx5uZv5uVclFJH3841wnMKAmEzd73KW9RxqtcC5znPvnJT9rP+eefb0zQ+wL4DZW1GaEBjFS0KNIPv1l9mwosUImUVoxNTIVNTZQoJZIe8IAHmISFDwKf+01MW2UysHvQyrOMkfcQAbZ58+Zwyy23hC1btlgX44Mhlu7pqwdkeSWAxHiIOqLqAAyLdzfT9jU74Dp9MBRtvyUgm4/OUpPHwA5ZyP27wDj8TM/M2M+MgZ7BRiF51u/U1GQYGhoM0/bvUAAsQUvoyCunpqfCyNBI0mzawcnp2TAwNBC2T06HmTAbAHoz09NheHAozM7MBMNkszNhaGQ4DA8PGc6yuRocDEMGupKONfDSDkBMAlSKHtNBFdbwLRJANn8uZ+fNNfvssssus/QH1LZcv3697TU+117T/mDficfG4EvvKFPwuuh6Xuj7TjnlFHN+94CoDCBT/z1/3LRpk/EzzI6e1lmAjIz68CQ0WeJl7DnAGBpOksQyZ4Brvqef8D/eJ4GUz9mP8Dh4NpGV+++//zyeTX9oA2UB/UOYUps6T6lbTLoM/Ibpj+fbWh/ebUVraKHnsM73LwlAxmTqRwfhbW5zm7DHHnvY5LMgOPT94tZks5CQEji8L7zwwoZ0XtcknHrqqeEtb3nLPP+odhYam4gDChBGP0mFwc/ll1++w7h8+6KHgCfPs1m4imiAssAtG0nAxRcEz6IZ90J7/uXeu9zlLuGwww4Ld73rXQP+Y7rErAX62gFkaov5BLDCbDD1ioGx2cUcRBcBS71X49K9eeuAsfEMzIbIo3vd617hQQ96ULjd7W5nYJk5KzOWvPd143sPOpopeJpJsgAjHQzcMzU5ZeNPNGSzYXoGf6MQZlOAlNA90Y6Nj42lGrEhA1Mjw4CwBDQlyqukN3p+++RMmJyZbui6bC7xZ7J/gwE8kBjPDRsPAJgNhKHB5G/AWTy+WEmWdXg2A2Xz2loCgEzzfO211waSV19wwQXhD3/4Q0P40d6SBQPwAP+5+eabLTqTHwnLscZ/sYAz6vQCyNp1xRDfFmAhFyW1KOFrAGCS9GYJ1joPMS/Cb8nQf8ghhxgP5qLdK6+8Mvzwhz8MF110kf0gvOqc1NzxN0Ds4IMPDkcccYQJ0PwtQZz7rrnmmvD973/fQN6ll15q5bTgexLE4cfcD48ktRG8n/Qbd7rTnRr8WHy5iIDfDR7YqXcsGUCmA4JEo2hf8G046KCDEgYM8x0amndQeHDGguHQxnx2+umnGzjjfkkfVSbHa8iyAGFe29Lg+A3NJkD6gLmxIVtdHnhAC+5nsxQFZM20bvSBH7XVqg9eOkZCksQlqU+SmRh8rN1r1bY2vdqCLl//+tfD+9//fvO3gzl4LVgMMNW2B/Qas8yoefQVM2HtIZGy/qg9eve7330eY2pHMs5bH3nft/vOGE/E5oz4EEi0YImpQnNh/05P2z6aM/UlxkIzO6amSdOEDQQzN0LL0eFkr6IZQ5uVrH0luBxIzIoDIUxMz4btkxNhenY2DKcHgK2HgSTohXcDzgCFgCXeI/Mo7xobGbUDKLV4ZpMysmKKnkVAa97c7AzfZwHvrDUlEyYCLjxGJmdpqw2cT001NDBkiyePFQDD78ksn6WdgU7N+ohJF0AW87aiYxKtAayA3Ze97GVW21g0ph3PL3274mkAobvd7W6Bs+jYY4+dx7dpB57Jj+2ZdP+aEDM8bMoKQBw+vgjyAmzqFymZ3ve+95nwC0Dk/lYXPJL27n3vewf864455pjG2azndjYBtuhc2lzNxpy0zNNduBctD4i53ctvZhYLKtW3vvWtdjB66SKr/QZzxXSRSt8UzSWi8brrrpvHKNrtn/cha7eN+Lksv4Jm0xwfnLEmKq9PzQ70ZhqSVn3Ne7cHn7RTdGOqjzCD97znPWYiBmCrj1KDe22Y1k3V7SHQFreD9Pfxj3/cNGZixjHzzJJs8+aj7PftArJm74m1Q9M4cgXMUYnfl4B6Yy4HEhMy4EtaRwNBCEgDwf4FJF122d/D1VddFQinHx8dNRNmSriG+bcBvkMIk9MzYXBoMGybmg7XXHddGBsft3djnrGDKD2oJrdNhOnJKTso5nxvBhNN2vSM1VKVKR0NGuDMX4Op2mvWTJyJS1o35q3sPHf7fr+utE9jP05/wAoc+HuuvvrqQOb43/72tw1NWTNzZrfHV9f76nDqhyb4fRHUhRYyS3gs0l/2BsIqPCmPt8a8OOYj7CWsEGTqp09cXsul9umr+X4ODTXOY/F2hPMzzjjDLApesM8634qMb2e4Z9EDMk0CEw7DR3o49NBDM33Gsg4n/xkLATU6aub//d//rSW1hKIsiwKYZosqC1zmbSq11QpUdeNwiYEY/WE8XtryYKXsxhIIuOSSS8IDH/jA8Pe//92aaKYN8+0XuadIf2S61DwjBT7nOc8J//7v/25m83gOis5dkXd38h7f77mIxUQbxneJqSkBZDpMG+B0FtMhgC0BXjBd6JTs1cQpH6CDqeSvf/2rrYkjjzwyDKcoaBqH/YHBMJj6HwlY27v5bCCEDTdvCuf+5tcG+PBL4fnBQTTig2F2ZjYMzg6EmekZ6yegjH/RnNFnrX25NIwMJ2ZN+jg8zHvnxwRkxAi4gId0FnZyJ/6mQNwJrf6eVnxt3tpxz4sf0A5+TM9//vMbzuX6zgvLnVzfnW7bA7J29zxrFsEeTZvo7QMossagtR3zNzT3b3vb28x86Gktfrmj5ntOBPPf4Sv2qle9KqDA0LN+fBJ+PV/3Qqs0oQDyd7zjHWbN8taObpxLnZ77zHlZ7BoyP+jdd9/dstrzL1d8CBbRFmDiQrVLbqw6rqqArBnDKypFxM83Y5JFx9oOsMx6JmYG3nm+zDs0Htr74Ac/aAlmDQCkqg5Jep7h6LNW5kutnzy6+Ahf3StpEMfXb33rW+EOd7jDvMSa7fqT5PUl6/uqrkxKK6EoSf6eQhOWRkMKkKE9ApTNP6xnDNQAdEZGR8PIyPC8IEaiLE1zNjRogtCa1WvMrwuNGZGYVq4nDIRJOfsDwqZnEt9H/GBCCBs3bQq/+vW54aYNG8Kee+5lphna4LLu8D8bROKsDCjbtm27gbWhoeGGGS1ZHyEMDw2aaQbwCKgbGkp8zgTG5oGy1iGpiw6hNdvHfu8qIKYBnjEhp+4inmdp32KGwy/Jp2CoM6iqnT1T5zM+yrJdQMbeoHQevESCOW0VpZP4HP9C6y9/+csW2d4K9Pi51lxJ08VzP/7xj01xwfxlXd5yoAhNnvOuQPyO1g7TNRUE5vOOZHMtNmC26DVkfrFxAOJcirnS29XzJtUvOHwgqNFGJXtj6jgIV7ia5SErAg71Ws/I/O9lNrgfow9wqDC0Qmk8fB/zpGn1MW++svqML8Rzn/vc8KlPfaowo/LtVNGUeVDmf0dLdtZZZ5nWxqIH0wgm78/YzljLzFlVQCZgA9iamk78Bs08mQKyuf2RpK4A6DSu2ZmwYvm4AbKh1C+MZxOTy1wOMWlMAWznnvtrA0QrV60Ml1/+93DUUUeZ9owElBwIk1NTxsQ3brw57LJ2bRgdHw+XXnaZOSjfdt99w957720Rlpg0LXJzeiYMDOCDhlZW/m2zYWJi0kCAzD8C4DxL3xK/xhBWrlqR9B9fNrsJaJe6ODQFZJ7qO7fKrAiP0b7NAlyQLEt41GeYK/EjwsWAy++fKnuyzB7p5L2tTJZFz4DzzjvPysupdJ6AShEtovfJ435SVWC2xKUC+rbiz9zvgZ935MfUiH8ckZ5+nvy524yu2nO0jaYOBQjAFfeBojTp5Jx1su1FD8g8iubgIxOx/EiKEtYDBSKAMDOddtppjfDfou1kLUYA2Rve8IYdkH4RRlf0vf37gkV23ec+97HM4Tpce4Eun/3sZ83PQloxv1673b88QGyM1XUqYcjJz1QaWWuAzNypEpOf10DyO+bFxGt/1gDM6lUr5gBM1LYc/TFNDpGuIsyGH/3oR+HAAw8Kf7v4b2F4ZDjsvfde4cwzzwz3ve99w5lnnRWIniZyjMPpkY88Idz61rduAEUzhaa+aeoXqTZQtyUHUzoWA5azYXJ6ypyj8SXjQrNGdGdiZk1Mspgw0ZYtwxmZIABSnim9WeI+N3elaUFogyhSIFycp6zbc97r70PD8g//8A8WebkYrzp8yOBpCJu447R7aa/e8Y53tHyWuPW0KwwCpjGf4qvbqrh8kb4Cwp7+9KfbGcle9tdiBGdLApDpkCM4AECGs2DZxSaAhKQGICOZX17ESJEFR4AAi00gQRJHkWf79xSnAH5IADJM1r0EyD796U8bIJOGrPiIOn9nzPAExkhSkQCaYJok5RFTpKPlEgOJKHeXT5dvz80YABoZHgwrli0zs2XWZe+Qr19IovBwGSCi65qrr7V/ec2ll15ieY9++7vfhQMOOMA0W6R7OeLww8OqlVR4UAQmKhZAYvI3/cTPjH/5zACZMYskanMiTckxMz2V+JZNTRt4xGQ6B8iSHHkATQDZ8mUAs+FkTNZmoolL0prNWPSorT+zls5YItv+1ZwCfUCWvzpiQFZFc4j7BCZLUmB4U3N+L5I7pDXjfASQVQXSWBGe9rSn2RlJmqo+ICs6Ex26r2qUpbrFIsV/5Dvf+Y4BMoG0vG7HhxILjLxh1I0sA8iabRKcMSnoKoAYq4jLAse88SzV7wFkhFILkPUKHXBaJpGi+UNlJB9dqH42NFtpni71w3yzGnnmcIZPUlakHh0NlZD9bWbH5Bt0QYnJEs8uUkwMh/GxUUth0cpo581dADwdElNTBH0kYCYBgLNhYjJJHMszJLPcJfU5S0+KNGNZ6jvGcwP4mZH7DFNl0mE0fWj4UIqxv2Vypd/m/2RoLtGQzU+3kWjQRofRlo3Z2IaH5nzLdgC3TZzgF2q+e/W9fUCWPzN1ADKdT/vtt58BsmaBb3m9kXuBAJlMzXnPNfse9wQAGWdkDMjabbOXn1tyGjIBMu8b0mqCvB2eZwBkIH98yPJyfPl2m9nRZbI0KTuKqV+MKtmF2gy9CsioqnDSSSftkK+tF+Y+ATqp01QKuohgNF8tNEYpkJF50tciSlK9poEz9gs/SWJWgBQlj0ZHhs33Kg+QNUAdZkWy7ltGfUpppSnHLInsrGmfLDeZZfNPHPaj4gEWfZl0J4nCxNcNQDYwCLgbCJvIKL6diMvJsH2CKgFEchKyPxjG0j4n+ctwRh82c6il6zCTZzI+fk9A2VhYNpYmnE7zlfF2gbx2NBALtX8W6r19QJZPeQAZEdskg022ayL8FL28K00fkBWlWmfuW3KArF2TpfLjIHkDyNCQlQFkMTjTYZUVZdnKl6czy2Dxt5oFyMoyrk5QCUAmDZnWhN7TbY2ZB4GKmrSSQgYicNqfth98uhLn/ZnEDwoTn9PuJc/OHQhmvUvBClGKY2jGmoKx+QeJNMbKxE9tSqMLTli8XWhuIJhDfxKQktSQbAC9NAWH0ddc2Kh1mZRT4m8DZCSLnZkN1924Pmzess0A2cxskiNJfUfrtXLFsjA+Pmbg0qJGrfDmnAnTyi2l0ZiYMVcsX55qAgflOqe8tZ1YTouuzT4gy59SAh/wIWsXkHkQh8lSPmTtCAwyWeJjrXyP+SNofoc0ZJgsifxc7NeSBGREWTak9xwzUQyOcFKUD1mRTP15hz65Wt785jc3IlqkuesFDcliWvw7EyDrNhDzQLAhLacliMAaaIEAO5gE8XtCc8Z95AAzpVfC0ec7/KegLHHiT0yKQBe0TGiPlF91R+3YnAF0bv0lfl8+qICISLRWAyl+k4kUDRnFxqfTmqx2qJiVEXVa2tfBgTCNWTIdhzJf4DN21bXXhUm0YoMkpx0xQEbiWKupObk9jI4MhdWrV9kYLCrTTLGJf1jDcGtav2QcANDl4wmIY+xDae6ynTu2snucoQ/I8mldh1O/3tKLPmRPfepT+ybL/GXQnTvq8iGjt0RZUueL4tXtAjJs4tjHyfZfREMWmyo9wMO0ghRBpE2c6qAPyOpdXx6Q5YHket/curVYQ9bNd/t3xYKHFeOeRes0aVoxAJlpxlJglAgOg3aTGQYFdubqezec3UEs4KKxkZEwPjoShs00r8LdO1SLdC0kPSS3GCZF3pm8P8F4cpyfTQuJm/YrBVkNeJhq6sxpP33IksZanjI+pL3EiX/rtolwzXU3hOHR0TA2tiwMYpKcnDZwNz09FbZu2Ry2bd1s4Gr1qpVJwtsUCSZ9mgn8x0V5Jvo3YxGiA2F8dCysXLE8LBsfnUuP0Udlucu9D8hySWSR46S9IMqyjKkyq2WiLOXU345gWLeGDKf+PiDLXwNdu6NOQIajIoBst912K+VArZw4/MsPiepQoRLxVeZSagMWrdXkGx0NH/3oR82HyDsvK2leOyrjMv1ZSvf2sg+ZN1ku9JzIYIgGCXPh5i1bzKRnkYjWuSR60tZrYjRMupwCsvhAQENmhcDRFC0bD6OWzDXxJ0sYfhYgm6MCmq0BA3DJfWjrLMu+AJlLLUE/SSJr901ORH55A8k4GAV1MgFkVh4JnzaK24ewZet2A2TLVqwM4+PLE5Mm6S8mJsxPjGLkm27eEGZmpsJyokOtGP1wQzNo6SzS+kkqS57kJEt6z9hXrVwRViwbN7DWGMNCT3oPv78PyPInh0AlANkvfvGL+a4CBXzJYoWBB2T5b97xjk449T/lKU8xDdlee+1lL1zMLj2L3mTpFxx5TP74xz9aRfkssNNMK+U/x3RBRuQXvvCFVoLHO0TGy9O/2+eZkgM/USPf//73w4EHHthwxNQz/t92NkaZZ3xkJ+Mjr9Kc7056DHsfoShCbJ7vUaqRKCNd+XfF0aa+XIbo1k6ONgEyZY6uKkmWoW+re0lUCyD3yXg7xXAa8xT7+8qqmIIqgMi27RNhG0Wg09JGikL0qfRtPtLIRwNs5oul/GOJpoioRPzFcHC3TPwJSzVTY5k1UpXeiQExSXVhPUi1bfKVA15u3rw1XHfD+rBqzS5heHh0rhj69EyScxAN4TQJY7fYOJYtG9+hW7QXV4FIKgPMWtoMksiiKSPh5QjlOtNEsqKrKlR0kzZVadvJ5+sAZFmJmWO+3UxrHn/us9/XoWmvmoeM9UJdZQDZV77ylXlJr4v2T5nymce73/3ulhiWXJ18HvN28eCsORdfJu3M29/+dit5hM91lQulxUMf+lDz2d53330beyvrDIjP75iP6vtO8dcq49Szix6Q2aGQHhJsTNS6RxxxRCJFp0VN85gf4e+AFN1HsVSyB3/ta1/bQUWsg9UYeBo5yb8eALCp+Xn84x8fTj/9dKtur3vEPPy/dUx0szbaNY36/ma1XbTdGIxJwlLtR2/K9TnayoKyXjVZUmD8yU9+cnejLD0gS5yzTIUDECPtA+ZJIgwnpqZS+JRoc7L3iQNgpjVLnOkt5xbRiZjrxsbMkR8zHghk7p40o30nF3jatgCZrdsEKpofWaLTSjR1m27ZEm648aawZu2uYWRkLDHVTk6algywyc/U1IRpytB8ATDnilWmmr5IcGkwf15J7czBAYswXbZsWVg+PhaWjSYRofEhUXZ9d4GEC/KKGJAVBRnqrAdjAlNqQ9+1EqrVjni2Uh350j9VCFMVkPFu+vTKV77Syvlt3bq1VHdigEkJJsAP9XVNcGmRnkVrVAFv+huASLAavK2In3WrDjM3VON43/veF44++ujGrR5c5Z3f2lv617TdrmRXKYJ1+OYlAcj8oiMahTxiq1ev3kEC0AJsoNWolI20R0gA3/zmN23RXXjhhaZN8lJGPGdJmZWEYavoK0lqSZ1xr3vdax4Yy9sEnVoPGpvfgHEZJgHMrA3QTBop0l/RRDmk1L4Ac1xovB3tIZKaEsOWZepFxtDuPWjIAGTSoOYxl3bf0xyQpz5ZtjZnw7aJ7ea8P2ECxZynl18Xc31MTZdpiRXMkDj6yyTJ0wAxTJUjqakySVmRmBWLgvY6xtwckM2NcePNt4T1GzaGXdauC6Oj4wbI8BNN0lkkgQGAMfzCzBRp5kiByvmAjLEpvUUSjZoKhqmzP0LYsrGxsGblCgsUMLzmaNMHZMmsVwVkHlCpziPrN0nZkp8agnt1gNOWdzupY136Wpbt7AeNAT8y+AjKAg9Cy/Txtre9bfj85z/fAD6xdYK2pNxQu/EZAV2/+tWvhle/+tV2Nla9eB/gkLqYr3jFK8Ly5cszz23VSI35Z9ZZob3Vi3ts0QOyuPYZ2b3x2TnllFPMJs33+hFT9AtP5jtparTAOODJafbyl788XHLJJY11p/cJXPg2+Q7gRoJaFuxxxx3XMFXKzOFNFu1s0HY2QNbC9JorMS9pxfS3Fr8HvIk/DglDJ+fRNa9fGj9tZmWtzzJr5rXpv+9VQPaxj33MnFZFNzH9MmMrc+8Oav30YcDY9smJsH1iwqIMveZI4Env8YBMvl1zICVNN5FqyFauXGFpH8g3lqKwzCTIZcbQzr15gAzt4MaNm6wYeQLIxsLk1IxpHyz1RZLKP5H407HNzkwlhcXNrS6ph6kjXnulAcwaeQYBaklBbUy5K8bHwy5rVoVhS2gLcCN6te/trzkGkCFItZtgNNaKqV3Pb/168ge616iIj9ctzFHvkSAxDxzK8H3di+CAqfEFL3hBuP766xvCjoSCVnsG3rP77rsHkpT/0z/9U8Oy48Gn5/3e+kO7ojF7AzDGeKivadrlAqA3bz/TPoF4L3vZy8I///M/27mCKVPWFJ0Z6q/OCplcdZ7TP92b986F+n7RA7JmGxDUTaFhQJnU0Tp4JBXx7+GHHx4OO+ywcNBBBwVCgqmt5TVeV1xxRfjIRz5iplCc/NkYLFiAHAuSNlg8LA4qBDzkIQ8xSQY/thgI+Y0Ya5w6tUC8hONVz/y+fv36QFDFn/9tZTkLAAAgAElEQVT8Z/O9u+aaa3Yw8+p5D9I4xFCdMwalGGnWf2ndoBWFbdEc4lNHCRz5+skMrP75eSpKFw/Iij7Tjfs++MEPhmc84xlmwur0tYMWMzW44SjPnAHGrEA4fmOGMhJnejHjHfs355QPyFDUo0VVkotreCjssmZ1kvw1dWyfW+OJGd8iNbtwCZDZwWqHxFzqC8ZJZv4NGzaGWzZvCbvsui6MjIwaIDPz7fYJq2eJRoxoS0uhYSqzaUtrYfgpabLho6Y16jVlycGQJshNqjjZ86tWrLBUGjj9C9E1KyclUgn4LXbohsM6tSzbBWQ6jDUfEpTx4cNKgq+U+HkW2IKv8W74Bz/wtdjkWWX5ohgAwLSrIY/3NBoygs4AREXqSHIOcradfPLJ4eCDD25UDIGvUxj83HPPDX/5y19MU3n11VfbmRZXFYEm1ArGp5pnZPGoQhc9G2so8QMnKI96tSo2LmUJfeMCXN7lLnexMwRzJ75nHmj3omasMd7ZOiBsHZRv0kbVKEuhd+8v4Bdx1u9+MfA9gIoJxr7+hCc8oQEyvFSDjxILkslmQQIePIpHMwcA5LOszSdJxjsEd9N8JZOl+k6ywc985jPmB2AFllUCRxnJM+ZL0gdjkaavyPKKzb0kAHzc4x4XnvWsZ1kJjyyJsawPAMyU0kly6u/gki3VNH4fFM/FhOWvMlJyqRe6mznU8RnDX4w5BnwkWRxSk6IBiFTzE/lBJs0khju7TLtjNk77F40PmrFVK5c3PptbzwJjWVGW7Y6m9XMekMmRX7nIVCppw4abTUu4es3aMGwCFVn8Z6025hTM3h5kf6MxS8Y7ovJIlodtLmhAAMADs5RQyYGeJtclKJSo0TWAA4IJ0Lgp1Wzqk5eSev76SP/qA7Ji60W8Gl5zj3vcwwRjhD8Odys678zotrJTLSV8EUCGFeTHP/6xpYSA13urQLEeZN8FIKMQdztuGGrRn2ESWlEOXHXVVbk+XAi9il5Ue4wZEyh1dskC4EuIiS5ZfN1/167ZtBUtAWDsRV1Z5uMYVJ9wwglWxQAtK0IvihJPt26esUXWyZLQkGmSvCOmV2X7hdQKQIDKcZ5EbYotWxvXI+74d/mXcW9sbxcTiCdK2iaviSsyme3cEx/8bGgyPr/uda8zBiSpAxqJjnpGnxX1x8jqn8BYbCpg8xDxAyi8zW1u06Cd728ZSadXARk+ZJjQffCC6FQns8jyliHtw9Zt28PE1KT5jc1prMivpejaHQHZ3H7x2cQSnyrLVB+CgbEVy5eZWS7xKZOvVcOol8KO7kCKZoAMXRdaQTRk+JBNTk+FlavWJDnIpjBRJo79HErmpwLsmk4qFQDKRoeTxB9GE5+LLQPAzmkaE0CamC4BZzNhdGQkrN1ll7Daoi8TP7yEbm7XOFItFQ1ZHVGW/gAnoOttb3ubad3kGtGMD+s55h5BGmsISbzhSWiE6gBldfmQ+TNMfNp8Eofyi9d7PsoaRwnypje9KXz7299uALqYP4v3077OiJgedYAyPzd55te4j8wf83anO90pvP71rw+PetSjbJ8WDeZr5zyt+syiB2Tep0uq1CIq56x7aItaX0ShIGH5VAUxEGNi/GLKAhJZgKJdwFF1Iei9N954o4FOmI4S38ZSUTMpyUsnsaTSqn8xM0nO70QzCcN67WtfO8+kVwaI6b296kOmxLCx31zdGjIPg6CJaYWmp8PGWzaZ87oJIjjkW+4iH/U3H5DNB4lK1Jpkpk/MbKS0mDVHfnJuJTo0lTHKgoXdB2TeZEn6CwDZ1PRs2HjzJtMYrli5OgwMAsgAY1MGvpDMOXjwGYNW5ksGkBoeCGi5GhqWdO0KfMV7Zc6ECb0BZkktTFJiEI2627p1YfXK5QnI6wOyWpz6PS/63Oc+Z1aOLBCWtef0mf7FcgBPQlit46ojylJ9a6YYyOund97HTQXQidmzqA9YDLzqAGLN+tzOGUN/7ne/+5m273a3u13D4lI3j82jc5HvFz0gK0KEvHu0wOSUjw8YOVbwP6hTi5HXj058HzMcUnk87WlPCzfddFPpIrWd6N/+++9vAPj444+35mPTbtF3LtXEsA1mnaQsbUAj8oxt2bo1bJucSEsSeWA0Z0r0WlFoPV8KTatGWhmlxJyXaI2Gw8rl4xZFyPsTJ/UdVT3dZIhzgDShA6DTmywx29686RaDjwCyMDhspZEAZCqmzsG1bcvWhiBGTjLKnY+MYPKao9+cJmyOXvpMGvjk39kwa6As0SoCwpaNj4dbrV0bVq1YZiRLsv2nyWWVkDctU8VIlIC26D7Y2e6rqiHzBzh+Y0T+YaJrl28DWEhSSoR8GaGzGd3rAGRV5jTm/9R6JhErqSvqGF+VvtX5LGPB8oNPWS9ffUDWxuwADsiLghN6uxu7jdd29BFJV2jHYDbSjrUy4Xa0Q2njBEKgbsZMHPtZlXn/UgVkolFy/Cc/1GxE44Op0rRjjWz5CahI5jz5PQ+QzfneJD5Vw4P4jiX1KgFmSbJYD+R21IhlAZi691WWU7/lXcN0yL9T02HTLZsDoxhfttygjtXwNECWmC0BZgAyBQHNTBNxOZUUSpdzf0pw+VA26J+mwfD7ycadFuM00Er6nKHBsHL5irDrLmvC8nEiyRL0GAM+JZLtjn6xzE6r996qgEy9YT3hm/qb3/zGnL61zsuus5tvvtnMeTjiz+2V9se80IDMr09oQSk/ajXjqJ9nImx/1N1/sg/IaqJ5Vaf+qt3QgeSlBdJW4IyNP0LZDV21P5143msqMMVSPaDOSJkqfcZX7/nPf775tPF7MzNw3jv6gCwBY6S0oBwSEZWJE7rXXXktzxxFY1DuzXBWOgjN2My0gTHLO5aCsYYJs5HGISkJME9XlpHiwb8vy+Tn91zR/Wclk9KL39A6AURt/KnZEn86fMqGR8jSn+RlszQgk9SynDEhZWLbdmvF3BWoXTk9Ydn3cRZOQNOcxsuvSZkqGxoymTZTsJrgMkt2FkaGhsIuq1eHXdemTv5phKo/PAWW89b9zv59HYBMawRfop/+9KcWodeudhY+Qh5LLCSNdCgViNxrgIxgKgIX4LO9cgZUIG/j0T4gq4OKIZiDIdEwC3XF0Zn8TcQlNvZ73vOehZwmF6rvRd4bM6Zjjjkm/OQnP6klf0yR9+fdAwgjTxfF3IlUzXPAbdbeUgVkDZOE1W6kXuNWA2RT01NWsNu0NDvUk7Tjfg7ApA7qOtg8CLJIp5lpu3d8NHHkHxsdSX2gkuSoyZyV0+UIuBQFXHnrKAZkSbHxuaAEAhySlB8DYcYSQid+ZVaxYIJksPiRbQ9TE4mmzEL/AbTTE+ZXlqS2SRyokwjMBF/5aOMG0ExJYYXJzfw4Y51hrDL9UoidAubrdt2l4eA/47KLtwso8ujUa99XBWQe0BOx/YMf/MAAWdl1JXrDRwgKoDSQrAhVaNYrgExjwPpD0nMB/oW2kFShrX+2D8hqouRCA7J4GEwseclUysE79tc05AVrhoPmQQ96UMNhtZPOmUUHiZmSPF04mpIc0DPYMkx1KQOy5NAPYdvEpIGxickJS+dgWt+E9c6bjiyTZczcxLATrU5SRmhFWg4ozV6WPiLzp/KZpWbQ9NukyLZPg5F8EWvGysx11trKirI0QJYGM6AxSwqOpz8zs0ajiYkpA2SkBMGMMzUx1cjFRN+npycMRI2NjqallBJAZkXV0cK5xJjzD7e5qMxk/EkdUEyfmEKZGUos7bH7rcPysTGbIQNkrupHWs+q6FbaKe+rCsg8sDjkkEPCD3/4Q+MjRQU772NFW/ARwNhiAWQe2PP7Ix7xCKvVLEFqsZgt+4Cspu3fC4DMmysZFsliAWTktSq6sWsiR+3NxBtSGrJeAGMMltwzZI+mTBU5g3RJ81D0oF6qgAx6malyGlPlViuNNG2JTeciJO0eFd1uAIjmGi2jeeqoj48Yfk/4jAHIMLcl2qHEdyyFV/M1bm4Vl9ObzfWz0XLBrPZZTv1mskwLoqMdC0Q7zg6EyemZ1IxJItjEj4xC61u3bgsTmC23J1UoMFUCyNAQoiEj1UfCKxINGYBMWfe9n5wAsDSTswZKRa8UnOHFNjhgkapr8ScbTUBZI33IEsl7UScgw7Lxox/9qKEha0fLSLT2YgVkLK8HP/jBBlpViqivIav9yG3ZYN+pvwC9Y2kdDdkHPvABA2RFAUGB1yzILTFTIoHe2Wef3TMmSwAZCWJJfQEga5feixWQtTqXNbcAsK3btxsgw5EfpETCV2nJ5gOy1stQYMzqhKO1mZoyILJ82XJXIikpM5RgtkRD1jCLWmqN5B2mnEp+s/9nacVaAe8iB6o32SZvUvLWBFQCuABX+NYlgIxkuUkKEKXDoA9k6+eHdbRt6zbrMhqsmZnJMD09GUZHRsP4+FgjotQ0ZGT3TwebBcgSuszV9ISm0zNTSQF2U6AlgA5AhpP/8MBQI8+bEomUtAQvCI+p8tJOADKSobZ7LXaT5QMf+EADrfPXa7vU6p3n+hqymuZioTVksXYM5o3q+/3vf78VBi+SeK8mUnSsGZ+/hoSJP/vZzxr1zBZaZQ0gI5M9Jkt8P7jU3yIHsoi21ACZdx7H3LaZ8iZbtzXKIgHIyMflzZMCSV77FEvI7IekqhL/JklSV65YEVYuW25O/QYmfKZ5Mv2TeHV62rR09MX+nUiqWUxObDMTnU+GjBuAyo3xL3sMp3l+Bsxkl/h/WVqIFBhmZTiz8aQaMKFAq9GZ+s0xFg/IcO63/GyGFIcaUZb42qElI9KScjRbNm8J01PTFsAQAsljcewfCcuXLzMApdxr9m63a/2cNMzE9MGKlQ+EwSFAMtUS0txklKMaHAgrli0P69auCSvGl83PT0Y/82osdYxrdKfhOgCZtP1oyPAho/xO2UofS8GHjDE+9KEPtRrNi+3qA7KaZnShAZmX3JlUDg5MltQgJNqSQ8LXgJxLA6DM5NUJ4RP3tetD1aoXHtgAyIhEqvPy5k8PcJPDPaGpz/Kse3iOA/mZz3ym5f4BkHnwWBSQcR9pHpiviy66qJFZus4xttsWiWHJaxcD+6Jji5NBAlj8RaLTTbfcErZs2RowjfE9bctsmazv5DMPijQHkpQTJ/YkmWxStBftz2wAg5nv2PB42LzplnDtdVeHa6+7zjRyG9ZvDH+96G/h2quvCTdtuDFs2LghbNp6S9g+SX3IaTP9zU5PmHnTrtkkKS3vVuQi809gx8pVq8Kut1oX9txrn7DrbruFtbvuGnZduzbss+cepkEaX7YsjI6N2H34YdEQ5ZtUOSABYcn4AWXT9s4B8ONcxGWaMDfJ3j9rWrPBwaHEl2wyKS81TeqLbdtMU2bth9kwNTFhWrakMsFIAgKtVmVivkyu1IfOAzRDrknJJcybKQnSO9K/Z2ctaIDI1b322D2MAkilWawBkGmdZQk5WWtQoLJdTXWRfeLfSw1dtPakm2jGR4q0SX8RpAEbe+yxR5FH7J44CTVllE477TSLssSnkMsHftkcplUp/L86R/xnPIdTP2kmsgT7ojwgbzBx7kYvZIn/KqrykY98pDn1Z1UhiHm3XwvxuBZakM+iCVii1zMj9E2WOas5Kwsx0Trvec97Av5W/tLmLSt9teqC35TtaIbyNqtnIPx+3/ve1wBZzEyKtJN1T6xhFANrphL35a2gPYfxi1/8YqseQDkl2lPdzaJ9gm4wTxg7Ndo8ECzaRqfuo1YogEzBIVUAtzHI9IA3cDMQzO+JyMqt27cZILH1nIKvuVxjae3KRrmkOb2O5s/6lTqem6mSNBfDg2F0hNJBs+Gav18dzj/v/PC3v/01XHzppeGGmzaYFuzCC/4SNm/aHIYGZ8PwyGCYHZwNA8MjIcyOGBAcBl3MEqWZgPNBWrNEqckPv9NnokIBRmFo2JzvQYIkUV2xfNyctNfd6lZhj732sEzct7ntbcNee+4Zbr3brcKuu6wNK1cstwhIHudZG/9AsKLnEAUtmdUTGEJbRWqQmeQdA4Pm0M935GtTTUvWE2sQ8LVly+YwQX292VkzWS5njaaauWRvzQdk9pkWE69Hy2gnfxrcEDnVJSbbEMZHRizict3qVaYls8GoYnvFxRnzK+3NPP/YOgDDDgKF8wlkPbBf4Un4bsUAoMywaYsqKz//+c8bgp2tt0iAyWrT95E18JGPfMR8Wj1I9OdEIrDgf5hEH3shXWNA809JJnyRX/CCF8wbG8/UdYbEAqyEX41TvFRz+bznPS8gJCJ8WAS1C7jxQK6xhNNkxfE5qSLuvQTM+oCszI5pcm+vaMi0GFl4Bx98sGnIjj76aDtE4kjLWEKqSoYsCadOCdUzVg/IqvbbPw+NGEfWBo2Li+s5aE1iWBIxwrQ8eIwl12Z91bzBSCkqfN555zXaqXN87bZFLUsAWXwwlDns5h1UriNEDFJkmFxa+I4lgAxgMhfVmLxnvlYtBoUNUGaO5kmai0SLNRCmt98Srrzs0vCXC/8SLv/7FeH6G28I5194Ybj+pg1h9Zp14dqrbwhbN28NAzNTpk2bBXwNDIWBwbEwNEDajckkbUaa0Z/P0AgB8gBkRBXSO0x5pkQaHE5Nn9NhcHjYSh1ZdCS1JQdCGBkbCytXrUxA2tpdwwH77x/22WefcIfb7xdut9/tw1577xPGl48l2jJMn9OzVk+Sticmp82ZHy0awGw7BcXT4AeiMAH1HGCsPTts0z5PbN8WJie2m2YOocHKK80kffe5nOxwc/NjmrGkGvucktCSxc5fTbxveCBYOarb7rVXUtC8RkCmt7Wq8ZelGSuzRlvtD1kYDGemJmbWF5+ff/75VtMW8OL5hAcLRfceCWFJDEum/jL8IzFtU3eUII7p8IUvfMGExOuvv74BpJrVtfTafr1TPJA1SiknHOm1/2OAWgQw5o0/a+5Ea9FRvBWA+OpXv9pqdc4Txlzgj847Kx8WXX4cef3q9vd9QFYDxXsJkEkK2HvvvU3N/PjHP95Map6heCZVF8PymjdIWrffmu+n9yGrYfoyy29IQxVLX2x0HWBiIjBjkvCilfTj9oy7CLP/29/+FlDHX3DBBT3jH0e/P/GJTzRMlpqHsmA7C5ABUsibtWHjRtPuzJC8lZM/rVUZ0yzrnV4IsTkzjZWpcuxwnNy2OVzy5z+Eqy//e9hyy7awYcPGcNHFF4ff/uEPYdO2ibD7HnuHa666PkxPTgX0WgOz02F2hpQOgDoAOqZT0kbgvJ4UASJGk6jN0aFBAzbDqc+a1spUCpyoNkC+sCm0Z4DKoeEwODxkv/OdNGvsWWpELl+2woJC9rvjHcMBdzow3Pkudwl3OvCAsM/eifkK7ducBi3RouGgZlGWU/i7JRoyfgTI8I0j3QeAcnKSfGSDpiVTKhCt54Y5Mo5kNQVd6tOWIjXRXKBMJiXL4j84EPbeY/ew65pV9oqCAaYtt3GW1l17S4d2vO/4vA6g4AUsRfXF7eLz9ehHP9q0UVna9iI8Snyb+fjzn/9sWtTYzOjXfzMAY+tkejr8/ve/DyeffHL45S9/OQ+o8b1AoxdqYu2R1gVlfL73ve+Z0OnfX9YCUIQG/h4v4MdnFBpE0gzh2hELz9564dvT5zJ76rt256vseIre3wdkRSnV4r6FBmSxhKNNd8IJJxgoo9airlilXvZgzSKDV13r96JgpB3yA8iIsqxT1ZzlH0bfvATm1eFiYLvssouZB8gerQsa8H0svbUaK47YzBVmZlTxWXPaDq3qeAbzALXjqmjI5jHbNO0XCU3xHSP7fKqHSbQzcohvFK+eb56Mx4RTucwcALKpqcmGo/oVl14czjv3Z2FsaCCMjS0Pf734knD2L34R/nrJpWF6djCMjFGPEbPkQBienQphYnsYRFNmZskhi1ocHkk1YoODZkIcHhy0H7RAI4MDYQiz5tBgw5dr0vy5pgLAbGZwKKzfvDncMjFhYGpodARpxbRciX6tgY3ClBUJT7Pzz8yEsWXjdhAedOcDw1FHHWlJnm93+/3C2nXrwtj4aJicmg3b0MoMEUk5a5o4tDRoyfgXIQygCRDD3w2ExEFrJkvLTzZlAM2ApPzDMgCZAWUz0SY+ZgIpFrPQiEZNo1bDbFizcmXYc4/dw/jIcF0WS3uneIsXLv1ayBIu6xA41YYHhvJTZN8iRJ111lnzzGfqVwx08vYjwjOaLTRAuEIUEWxjkx7v4LPPfOYzVtLt8ssvt9d6gCdhQHzaCzbcy+e3/f/N6vA2tGPSBvKv+iQBpCrw9f7H6pfo5IG3568f/vCHzWcXDaDWY0zbLLAlGog/91qm/z4gy9shBb7vFUAWMwEKiz/hCU8wSQkTpmdqBYZV+havyhbTbOZnUIVR4mdFlGWdlwdPAmcegBlOSP05+JyxUif0xBNPNF8N/C3kkyCNQVFGdc011wTMgjC/Sy65ZF7JlLgPdY65aFv4kFHMPQuQiS5F20rxh5nwSHFBsexJM1VKM7ajOWxgNkmggEbICxDSYmKG4wCif2isABo4q/PZb355Tth47d/D+PBg2Lp1IvzxvAvCeX/6U7j+hvVhaiaJYCQdxBBmyu1bwvjAbFg9NhqWjYyGMDsUKHCOKRL/sCSf2ZDVv6Q25OjQUKIpGx5JUkkQeBAGA4Bs28RU2DoxGbZOTYftgwNh0zbyq02axmwWEJSmr5g08xfgHWAEFk1+Z31NEtnJWgszYdmycXP0PvyII8MxxxwbDj388LD7HnuEZctXGBgDT6FtBIgxbn7Ye/w9MbE9ydhvPnXDYcXy5aY1T0ooJdrEJHeuA1vK9ZbmH0u+S8ycyRzOmTYVFUowJaZb5mDP3XcPa9esDkMpYCuby82vp1i4E+9AE8i+8wey9nG7mtwi61h87k9/+lM4/fTTrSKKF6Joo5X7QxZwaGgZQ7A6ljjSU/2DIKGsxN5Z/DMWBG+66abwsY99zLT3aN/9JWAVm/TE4w444IDwnOc8x9L5UH3EX+LtzYBxERrm3RODvdhkDBB797vfHT796U+Hq6++egfe7NuP/eOamW7z+tSN7/uArAYqLzQgYwheEvO/w7COPfZYi96BCXtVMJtPB1kZMsRaNTFM8yMZHjapHgB40EEHGWjJYo7tAjKeI7faOeecU6bLLe8VE/f+H7F05Wl6hzvcwXxGCL+mrqaSwQp8EuUEs+bnsssuMxNSM00k4+EeIqtuvPHGNBP6kGk3xNiz/CBqG3yBhshnh4lAh5+AUIFHk1s49M12lea0onh4Wih7y1ZKJOGzleSGMDNcehnNzM9pKMzgMJVG/MUHS1LzOsmnpdqUACRKCP3inJ+EDddfGaa3bwvrb9oQLr/8ynDllVeFa6+5PkknMTAQJrZuDWODM2H1SAi33W1d2HPtmjBijeIoPxPWb7jJAg+YRwN7YcA0S5gCx0ZGTTOW4BWA1nCYnB0wsAcw2z49EzbPAMwmw2baACjh8wUgo49WODzJudYAYpOT1t4gmjTLzJ/Y/mx9DY+EvffexwDZve5973DY4UeEffa5TVixcpV9Tx+TfGQJOEuAAuWTpgz40iDmUfzILCrVfMPwNZurRuABjs1JWnbKAzLzKUsnwgMyJdzdZc3qsPutdgvLxkZ2SENWFpxlmee88HfhhReGiy++2ExY69evb6wF7inqh9VqLQss0Q8Oc3gBDvz4jmESREsmHsy/4rFlzGFeY0NUPJp3ArK8dSPuo8DTHe94xwBPOvLII02r5oVgzKhf/epXw9e//nUzY1566aW2RuI9xNhWrFhhYJBUSWj8OTdWr149rz2AEC4VCI60xRqrenkgKZpBQ2hAsXXAIXk1GZvmE54I3TGnIsyyBuCjjKNhhneRpOqjwFgvWSA8/fqArOpq6oFallkbVUyMBegPUBYrm0ibuQzTaEYqNglMhI3Fe2H2bCakO6Q8nN3FyKqSm/ZhGPgRcNXRf5ghAIvUFRT3BaRqU/sNLFquXLkykLgRZuGlV8YPs0KVjmM+EipMI8+0ynMe1Iq55z1XlZZFn0fCBpAlWpV2LmlelEIhhFu2bA0bb96UOKWnqUWSbPDzE7AKkFmJH+eUZBK0ErXOJilJkpQXaMcsHtI0Wr/99S/DdVddGqYnt4ctt2wON95wY7jqiqvDVVdcZY78mzdtDMNhOqweGwr77rYm3PkO+xogm92OA/xIGBsbD5u3breUHLds2Ry2bdnaMAmy9lj3iYZqIGwHZG7eFjbcsiVMzoQwNDIeBkdHw8RACBOzM2Hztm3hFsyJUzNhGoCFqXVgMAwOj4St29M9SW6xqSTnGRdmyIGhkUSrlmpmUVKNjIyGfW9/+3DgQQeFww8/ItzlkENN+FmxYqU9S38BY9u3bwsTE9tMEyaAgpYPcN0A2Cm0MppGpksDXjJZOk9+A84CZQQI2LwlRli0ZCPDw2HP3fcIq1etMC2ZB2FlAZlfcV5jjFM3h/FHP/pRE2YAYwIInv9V3UcSHj3v5Hfo69erF3a9Vq/M+8XPpG1vph0Tj4B3IQADnPD3etnLXmbATMBQPlNo4QFT0Mh8KycnG2cA/Id1zFhoC74Gf9MZQVvcQ2Q72sDf/va31g5pVcqMrRnn0PnkIz4FrNDOIfDe//73D6ecckrYd999G8oHxsZ8X3nllRYYhCDczAQpgRggSUoQAFwdfW+HG7Z6pg/IaqBoL2jIahhGx5p41KMeFd75znfO05a1oyHTM0RZUly87KVNKUlXjOhFL3pReMUrXtHQdDXTZrV6H1In0tqpp55qmjFddQDGsuOs+358yJ70pCdlmk6KvUu6lERDBsi4cf1NYfsUpsBE80UEYoPuKSjQ3/hzGfPEJGZ5tRItBKDADpypSavTaNKzaXxmGtGDN1x3dfj1L38SVi0ftyzywLaf/uiscNnfLg033XBjGBmYDUMz28Oe61aFow66Q9h3913DypHhMDgznUlR3AkAACAASURBVGi/DAwNJ870Bohm7TAj1QQHMklk+dxA1kwIWyamwnXrN4Zrrrsx3Lx5i2nIAF0T9Gl0zEDZTZhpSWWBhiwMhEmKhhOBmabVkLkGzZUVEx8cNpgzMJT4JcrPjEhLtHPkU8N8eeihh4Ujjzoq3POeR5t5E9CGBuyWW24O2027l5gwOXw58NGIYO41UKEEvGmOtUYfVKogqnnJHCQQLAHG8v3jN0yWEGzVypVhn732CqPDc4loTYhKF00ZHuDvZRxow/71X//VkqiirVrKl7T3CEwAGHjtE5/4xCRJcYGoCk9bDzD1ObyNqE0SX6OJ9KC4W3QHRN75zncOb3nLW8LDHvawUik3/PjgEVdccUV461vfaqkzlKetW+PIe08fkOVRqMD3fUDWmkgwiRe+8IXhJS95SSOTfQGy7nBLu4DMA7G4USSvM844w1T13rlUzxSJJqJfhKrjiAsoUz91qLUz1l56pg5AZkwc36iQOLwDyAAhSX3GuXqNFiVJUfFGmSJ5+Cc5ywzgpoAssRLiVG9qnCQhLCAlvY+DavvWTeEXP/1RCFPbw/LhkTA6OBwuueji8JMfnxkmt20PU9u2hOVDU+HwA/cLhxywb1i3ctz8zUhuasBlECf8EdOApVnHwvT0rPmUAcYM5ExR2HvGQBlass1bJ8P6jTeHy6+8Jlx5zXWmNRsZXxYmqAYQBu2eDRRQJ/fc9HTAOJ2YLpNZZ4zmOD2bRE9OU45okKz80/a+QaI10+SxMgUTIMHza3bZJRxx5JGWYPjgg+9swGzNmlVGE6Iw0djyGrTYY2Njc07jMhW7nBd+/SYVppJ5kXbSQFmG6dLc6WaDJaHFuX/VMmpcpprPFI412isIGEQX/kUbBjjAPwqtSP9KotoVBUpi0be97W2BEkPtgN4YoCH8onn71a9+NS8/YtmAharzBChDGMenFU2ZBLMivrpx4ADJfF/+8pcboO8lTVkfkFVdJT1osqxhSLU3gS8ETutESMYh6kU2lDH/1CegHQ2ZZx4CW/SD/GEkdOWS42gZJsZzHAof+tCHrK3FKK1XBWRJxvwE0ADIMFXesgXfMbRc6aGOtsui+BIn86Q2eHLak4dLZo25skKWZt7mjShHyzqfRj/iL8Vc8tnwwEz4y/m/Cddefmm49eo1YdumTeEvf/pLuOhPfw6bNmwMmzfcGPZetzIcc88jwu323i2MjwRz0sdpf5joyRHygeHLleZGQ4sFgDSTKVqxBCQBzjA7bp9AY4bv2awlnr3muvXhggv/P/beBEiytCwbffKck/tSe3V3dVXv09M909PMzrAzIIsIAgJCEOgd769yxRsachXF6xL/Vf+44YKCWyhhGEFoYCAgaIiCCHoFZIZhmX1632qvyj3zZJ4t8/K8J7/qr3OyqrKqemqKoU9ERVVlnvU73/d+z/e+z/u851EoVUHNNSMahxu0UaGSPgn4kQhs1wPJ/ZToVGFYTj4h6AIItiLUM/N90WsTvpEZiudKGoBlhWCXnjrXQyKZEm/v0aM348iRw7jt5AlQBmdwYFD2qdu2gLFcbmBlMlrxenQBMmUIFIAKyXJXuX4EZIr3x3dzlbPVlnYcHsxh764xCWOG+aNawLIrSWM1o6OPR7YBM6xJL6C35sb2zExwhqLf97734X/+z/8pXtB+vWQ66FVtTg8Svf7UtFRh2O32kKnQqeKaMWxKCoUaI/30AfU8fAb+Te/2r/3ar4nd7ubU9XO+Z2ufG4DsOrTsDQ/Z2o0oE6VliSudGZ8bWdnoZ94KIOuVWcN7IkjUMwh1QuxqGaLdT0t+Bnlyn/3sZ1d4Psq4bbfxug7d+Rmn2AogC58/BFSKnD63uBjWYPQp3mqEXhaCtpVyO52i3+SuMBQYhMkiyisUettCYKSITFKfUYplkzLf8bCRwB6NoLRwBace+SbSkQimz13AY488BrfpYnFhAX6jipfeeSvuecExDGUTiEUphRGXmpcMb8ZiCZHHEA9Z5xqik9a551DAlrUiw0xMeqEIxqgZRnDWcAKcOz+Nx544hXyhJIR+NyCnrI265yMwLdQdV7IwGyTzE2AxW5QZnARaRkQ8irJoMSIC/Bh2JPjpoNaw1JIUCGAdTdbqDFX7eQ7yHe+99x4cuekmHDhwEIcOHUYml5WwazaTCxMJtEQKvb+G7dzpDloppJVwZsdDpsLNAs46oefQm9ZGMh7D0UMHEO1w/PTOtREumR5KI2eMdoTj87lOeHk2xttGz6nTIhR4YcIRaxlTz6yfTW9ftT8/W1xcFP4WaRiKj7ayONLedT/X2Ow+6vkUsCQFht5R8pQ3sunAnvxDts/v/M7v7Cgv6w1AtpE3usq+NwDZ+o3IyYWghaEGrtr01dj6R4d7bAWQ9eJyMZTKDEJqbOnhGd2D14+3jOFKlvOgS5+bAn/b7dLvtx03ut9WAZkypAQR9PAs5vMr3jEKm66AthCpS6iOYUhywejxofdHAJmUFuqEvgg8wl6kOkfYP5hlJSr6IdE8brTRbpRx6tvfwNyZM7h05ixmZ+eRX16WkkLZuIUfef39OLJvF1IJA4lkHBAZCwtRUH+MAIcZkcwC5U9HnkMp74P3aoj2GRMKRA+MYcYgDMdSK8xueDh/4TIeefRxLBfKcKmwH7ThIgLbC4B4EhW7gVK9CpuabBECwVinHmcI+PgTjcUEhNLDJYCLlSWk5id9dWFImICMHjPTtAS8se0nJiekWPXo2Dj2HziIu+66G7v37EE2m5N75b4Cm1eRvVBjVYWSV/hmHY+eeC25kxZ65rlafoCoZeDAvr0YzGY63rGrXrJ+w5ZqDKrf1Nai9+fG9swWUDaHFT+YjMPsxH48ZL3akuCaXD2GQHtlZoZ8RlV2a/veBus0M3OU1S36eTY961X1ZS5IqPnIfsTkhJ2y3QBk1+FN3ABkazeiWvG//e1vFy8Zs3h0gNXvK9gsINPBGO9FgS/yxjgoqdXWDbxU6KUfQPaFL3xBVuxnz559hsL+DVJ/+HbFc2IYKJbLkmFJQVMzagmYuArIroqLGiS9MwzYaIjWlpD5mc3XAWE8l5KJCGFZKNAqhHKCFGaRAYihhWZxEae+9Q08/Y2HUFpawuLSMujVJL7aOzaEd7zhVZgYzSGdisKKWQiMKAzDQhwW2kFbgKBcm+WURIoiLGPE4t+8dwrTUhGfodIwYzYMJRKUMdzoeT6q1RouXLyMp06dxdxCHm7bgNOOoFRvIjEwCLcdQaVhY7lUQr1uw4qGGZ7yxG16gjwJM1qxqBQRJ9hj35IsTGabERCSe0dPlGHCisYkUYLtNrV/H7K5LI7fcqvwzzLZHG6++ZhIJTC8KXIWAoCVIv9VPTJd3kL8kR15DM1xJmAwrBpwdYIOvZVMrgDGRgaxZ3wMlml1MjHDozcKyHgMQ03U6CLYUCGs5wIU9GuztmM/ZWMUGOPihdniDO1Rs7FfSoiyyQq0sF05txHcsZ+TU0mPpALuukzQs/2c6hl4T5T5ICDjM27k2dQ9ymKh1cKHPvQh8ZAp2ZJn+xn6Of8NQNZPK62zzw1Atn4j0mgw8+fDH/6wpFSrQdGPErU+kHiejXLIul36yqBQloNua94XN0WKVS75fkHjf/7nf0rYk4rYvVLfv9fDllvxkKl3J9wNRLBcKIhAKgFEyINSYa6OSlnHQ0ZAxvqL5OQNj4yGivAdHpq8n46HTEXbWNaIJ5MEPz+s4Ril58dt4vwT38GlJx/DlSceR71YxKXLV+T6ZtTAsUOTeMurX4rRLOtLJkhIQ9tKwIiYiLcttBlWZZYgkQWzHZnVyRBmp3a2AvciDEtPUUDNL4IzFvf2RXai1XLQbDbguAHOnL2Ax586g1KtiWrTR8Xx4EcsGMkkfMNEvlTCMhMe/ACxWDxU2A/IhwtDlJwECWTDUCnrfVNINyIismFI2AhDnKYFy4oimUljYGgQXivAS1/6MuyZ2CscvqGhYdxy6wnsmZgQ0CZcPv6ozIIV8v5VAViBUSoDtvNixbPWyZLVAVmIwplxCeQySUxN7EFCAObVbSMhSwW++Pvnf/7nhfvzvT6u1rea/e/RDY5Yxo3yDgw3bsTG6jaP7Uu9R9pbXU5iO4FYdwsQgJHQ/0//9E+SddkPrUQtrhnqV9I9PI6AjN5Whi93ynYDkF2HN3EDkK3fiBxI9ETRI8WCtXr5jX7czrqh2Cgg47Fq9aivJslB4CqSavtqVSjzCD0LHU9aP/f2pS99SUjGFCZU59HDLOu3zs7eY6uATCbOSES8YgQD9UZDQACBg4Ay4aKEgGyFA9YK4Ng2at9NmNi1eyIszt0BJRKWo4dMQEMnK9Gw4HuhSCWLWpOQ33I95GencebRh1FdmMP06dPILy5hen4eQctDLpPAPSeP4/UvuQeZuCGArM3alIkk2i0DVkDBDUOAGz9npiPFXEXYVQmpdkRilQYfbzHwQy8ZPWSsi9kKHHieg1rVRrFYlfDlU6fPIV+x4bQNVBwXIFiJJ4TgTwHbas0Whr/FMK3vIRaLiseLWzzB0kf0RgUCziT3oZPtSNDLsDA9bJKh2Wohlkwgnc2IiOyBw4dRYmZixMBtt9+B47ecEO6Z4GCFruQqIUITGC21RTu+SY30vwK2NQ/Z1dD/VQ9ZOhXHvskJAWQMRfO98Z2rsk3rjTHdS81QE/WoFCB7Pnigr+foV2DpxIkTomR///33bxqQ8b5YEYVettVA2HbTMng96u198pOfBEOXm9nY9zheOReRQkPx3J2y3QBk1+FNkENEUT590lfx9e3usNfhca77KZRbmYCMRoIZYCu8og74We+iV7O3IArWrB2nA621jlfXCsNLCgBEBBh+5CMfwbvf/e71Lr/m9wRkP/mTPynq1f3e05YuuM0HU3yTbdRLpLK/Wwm9LIVyGdV6XSQeQr54WBib3h7WiwxrULZgtAOYJMo3G1iYmcXEnikY0RjaURNN3xOOFL1fMdNCy2NiQEiyD3gsSfB2A4HdRGluEeX5GaCWx6nHH8HMlVlMz80jX6kCbR+7h5J49X1342V3vSDUKYtHEY1To4sAJAITcalnSa5WCMj4wySEtoQrCYiUR1TAxUoVotD3I5plJPp7jtSU9Bse7JqNpYVlnD5zHmcvXka+WoPdbqNBUn4qhUg0jlq9ifxyEXbVRkQ8dvSEEYwRiJpSXYD9mDpp8ZglbUY9sbCad1tCmOLt6iTTkH/Guph79+/D8Pi4FDtPZLKYOngYd917H6LxtEh5sFQUQ5ICaiVjMqwWQQ+cfNYBZrpnSuyc0jBb4aFdBXC8p1jUxNDgAKYmdofZsJoWWQdRr9KNOhmd9Hx2xi13pIQOF1LPpaemv36/PXt1g1IVsqT3n1nt/Y5b3cYqEEwPGYW41abew3aWH1LvWUUu6CFjAhWrz/Sz9aKdEJD93u/9ntQPVtIp+iJaD5H2c42t7KPPSRQ8p0h5aD9Cx8BO2yLtHe6bJiC7++67n+FCv7F6u7Yrvec97xFAxlChrJA7Ip/9djiVwcWSHgqQ9XusAkpXV/AQYEij9c53vnMjp3nGvgRkrPl2+fLlTZVN2dLFt+Hg6wHICEwIyCh3wdAaAY8CZKJKLhl6LHZND5ePGIFVvYqLZ85hbGQcsWQKycEcWqxbyb5DbS7XF1BGnhkBSctgpmYbXsNGo1CCky8h0rTx9Le/jisXL2AhX8LFmTnxSBnwcXA8i7e9/gdw2+GDGMxlYcZjAoBMg8XhLZiRFIKWkpUIw5YCxlqsSKHIzCEfhXy2kOMWZn6GCzLuG67GfdbEbHpw7SZqxQoWFhZx+vxFnL10GUu1GqoMM6aSiGdyIrFRKddRKpTRcJpwIr54BwnGzAh5WBEBTgxnRk1DyhMlpEQRw6RuaIdI8O9kalItnyAtlcsimkqiHYticHwXDh09hrvuewmiiayEYyOw5FmYTCHSIwICFTwL/1IBzF6ZmaGZDsGbCiUTyxEk8x6mJvciZkbAcHRHsUS5ONcEZAIPldzGd0WFCcjoIbuxXW0BZUtVaJHhPC42aSv7ndR7ARflISN/jN5JZUe3WwJDn0tZSunTn/60lObT6SXr9YcVL28kIlxEJnSxqoruIet2oGwn8OSz0EOmPH/reY7Xe95n6/sdD8iYXUfio95ZdW/Ms9Uw3yvnVWWVWB+NbmKKVfZDlu9+PrVioJEhb0tv77XaonuQqf+7OWSbbU/dQ6ZKnijAuVopj81e67k4buuADGi6DgrlEuxmU6Z5KW8pEy2xgxkCWQOw6BHyXcQJvOw6Lpw9i2Qshj2Tk3DDGB6sWEK4Ti0nEEDWZnHylo82fDj1KpxyBW27jvrCEuYuXsDMpQtYWFzEQrGC8zOz8Fkg3ASO7R3BW1/3Ktxy6ABymTSiibgAMoI1csFMIyUK+eIdM8lb6ySEsEoAyfv0KtFvFe140AjY1IqWBHkCNxG/DaSuZtvz4dabaJRrQvK/Mj2LU+cv4olzZ9FkqJOhQ3K/Eikpl2TbTZQJ1pr1MCtV+FuGxCdFY80yxfvENkslElLonFULPMpiULvN4PcUtwUSiTjSuSxiqSRi6RRyI2M4cPMx3PfyV8JMZkV8VpTgCPr4DExY6JT0klqdyvulEb8UKNMXOVd1MlQCRsjrSyUTmJqcQCYRlt+6xku2aqe+6iFTEy9J5aysQVK/2nb4ev25GLLiPWICFW0l7e9am26Lu/9+8MEH8aIXvWglosHvtxOkKBuvgylKeRCQMYN0I5t+DoJL8pmZZckFnerDap/umpcbuc5G99Xbk4CMpa82Mz9u9Lqb3X/HAzIWmaVrmLUL9e2Gh+xqa7DT0YvEkhVDQ0Mb7nC6+/bNb36zFMvl1m+GVa93wbRpGvYf+qEf2mzflOPo1qfsxaOPPvqcKllv6SHWOPh6ALJqrYZStQKHHpyOFyl0wHQmbnKLWPSQwTnPFQ8ZfA/5xQWcO30KJ06eQJx1GumJkorXgEFyveOKbGu1VECjVobfqANNG7WlJVQXFlBcWsJyvojp+QUslGtYqlQkZBc1W3jpC47hTa9+BfYMDSKXzSCWTkrmpRlpISLnj4dcMbMt4VD2NSYMEKyFpKvQG2ZELRD1RBg+tEyR3CBgizC5ABCPHieAgBmXrItZqaHOupqFEuaX83js1CnMLOVRshtALB5y2CIWXAKiNlCp1yS7jdUAhJfWCSvSK0gvGfETf7NKgbSg34LvkbsWtnQ8Sl0zA9FYFOlsFkNjoxgcG8ORW27DS3/gNbAyOdBnSG6cAsfMGI129NCoqyZjTdMrC2tchtmV1wKijodMKfJLpDci8hd7J3ZjKEf5i6uAbO2JRxHWQg+ZInBT0JMldG5sYQv0Slqih4zef3LI1tvWAmSc2wh8uj1i3Zmd611jK993224+G0n95JL1s63WxwjISOpnHUzVjvytA7ftAPurhSz7ebbnYp8dD8hY9Z61/jgx6y/0uWisnXhNDijyABivZ7iBmS6bXQHQMHAQMf4vYpx+yHNZb9N5ZPybg4ArP3JR+uUirHYNcseY+fW5z31uJRtpu1eR6z3/Vr7fKiDjPF4ql1GuloVTJe+iw0IXYVhO0QzxCTGdnhmfghMwOQm7TZx5+gkpkE0NrcHBYQQeCxBFECE48X0UFxcwe/kiEqaBlBVBeWEOhbkZBLaNfL6Ay7PLAsbyjSYqjoPAAMaHB/CGl78Qd996DPt375JgXNVpoFKrCIctm8ogkxgI6wFGw3AqvV3kgjHzkiDDMixJTqCKPr1okWgoykqwKPv4RJwRNAjkCMxY3ojljzzKeTRRrFRQtRuYXVzCU2fO4vzlGdEjIxhrkx8nAMmQMCT7PSUuRHOsEwrlPRtmBMkkPYb02MkRiEq41YTv+pKpGjNZTiqsfsDnGRoZxsiu3bj1zrvwste8FtGBQUkq8Om3Yvg4TLcEld4ozEvOnsi8dgq6h7NXp4RSB5Rd7V+6NEkoQcK2opdu1/goxkeHO94xVZkhTBroZ1M2g4soesl0CYZ+jn++76O3I8N5pIeQb0u5lH62XjaZhbuZRMWEJQlna6B8ux0OKvrwmte8Bh//+MdXhGHX6z/dgFNKrFkWPvWpT0mCCJ9RzdvKE/tchGR5bXokSX/ayduOB2SsfM9YNGP2Cu2qjnuD1B+u4Kj59dd//dd47Wtf2zenobtTqoHFepGUmZibm7uG7LtaJ15NqJXlN+ixo2jmVjZKM/A8rB+nAOLzSRz2egAyZg7W7Bo8v8ND6XCshHvV0cGiNIMUEI+E2ZZGq4VoBKiXCzj1xONSimd8ZBSZZBJREsxZSqheg10uCShzalUEDRueXZPPa+USFpYKmC1UUfHbWG40pIZkK9LG0UP78fbXvwo379sLs9VGvWGjZNdQb9p0MZE+D7MdFeJ8NG4gEbeQTiSRiscRJzfLNMUrRcBksrC5gMkw+5LACH4bRscD2OSHVijUyudvtVuweS/VKhpNB+VqDXMLy7h4eQaXpmeQL1dF86wt0h5hYW7JDOtkq4YyZ2yo8BeTDriPcNU8X3hm6WQaMTMqmaee00A8SpBGrbEAqVQKyWwWB47eLKDs8G23IZbNwWkBDYY7Wy2kkklk0yT7tyQLk8T+lRCl5kUQZ6U2SXck2EJOncxyoQ+UDs/RkSHs2TWOKO9bJ/avM/i6PRaf//znJauZ4//G9swWoL0l8Z1zEpNx+uXq9vKUUTSVGovMtFbbds9p3dejdtgv/MIvSD3Wfhf2ei1LWU9EInj88celxBRrderX0BfT2wE61bW5WHrooYdWOGT9Ptt2j4EdD8jYIHShsuYXS0yoF74d7s7tfhmbuR47Gj2INBBTU1MrqxHVTv2eU9WanJ2dlfqTf//3f7+hOmQcaGqVx/v49V//dfz4j/943yvI1e6T4SgWqeXzPfzwwyvk136fa6fvt1VARnxCQGY3bfjM3GP20IrKNwnwBjx6u0R8NSSYkZxvkK9ChfpWC6WlRcxcuID6dxc/hu8iE48il0rAtWswWj5Ky8toVKuItFpo2k3UazXhjc0u51Hx2jCyAwjiCTRbAVzPwUg2ibuPHcHhyQk5hmFFxGMwEzEBLdVyFcvzBXjNpnDKUjELQ9ksxgYHMTqUCzlnUXrIQs+ekOgjZkfo1kCkbVDPVQAai4o7voeG66DebAjo429btMk8kcMgX6xuN5EvlMVjVihX4RBcWbyfDpW+A/pCRX4DhkXifiTsb50C66xsQA9iMp5EJp0R0MjwY8t35TnJMZPszGQS4xN7sXtqPyYOHsLY5JQkFDBMyqSFbCaL3bt2IRaPIyKALOyl3aBM1fWU78JKnJ3u3Pkdks9EsJeJExN7diERDUOr/fnFwtMpHTJOkOfPn5exSw8Hydk3tqstoAAEQTcpIr/5m78pSVT9bL0AGe0l+Vq0t4wEKIqIus52ABZ9PqWcxyc+8Qkh9G8kC1Hdt57gQDI/bdsHP/hBUevX5wfVXtv5fPRmsnA6OXLref36eZ/P1j47HpCxI1NcjkJzjEvn83lpi+1eSTxbL2Cr52UaL8n899133wrfoZv3sNY1ulcK/J+k/l/6pV/Cd77znb7Clvqqh8aKK8ff+I3fWAGIW31Gqj3/zd/8jYRTl5eXez7nVq/xXB2/VUDmei0USkU03KaUF2KGopQ26uhqUcTUo0csGpUpnSE6EtSjhokIuViui8h3iwH7tSrs5SXMXzyHWn4RgWsjFmnBd5qwmDllN+A2PRRLFcxTjX85D5/njsaQ27MXtVYb88tLwhEbSsaQarmIoY1UKg0zHg9lJ+IxDAwOYnhoBG0/ItmRzXpZBGbNIMBQOoUJht7GhpHJpoSbRbAiAAmm1LEkdcxjLUuPNS5bqFTJFyuibNfQpB6Z0wiFcUXZvg3P8eA0PTSbjuxbrNRQbTRRbzbhelTpZ9anEWqvSYg3LEIeAiCIen+DyRKd7EjP9QUEpRIpxOMxZDNpAZkMXdKryO9YgPrI0WOSaXn4+C0wEynUmq5ck8y3gYEBGRvpTEYSFRQgU+T+FTkypX/GcGYYoXwGION98X3m0inhkaXi9OgRd/eX1q+8G2oC5v8c/x/4wAeEt6my/56r8bETrqsDJN4PbeSxY8cESDGa0I99XY1LRo4Vw5/kpJEnvd1gTAEyJoMRiP/0T/+0PM5mPH8K3KtjabcfeOABoZtQOFYn86t2fLbfr/Jo0vNHaSgVNlXX32ngbMcDMtVwXK1RAoMNS0NBkEbkrbwyqsOrBg7LrIQlULqR+E70rukaNOoZdNCpnoMeMdarZGFjdjDyxqjOr/Rw+MysjcYVCsN99CrqWjB8dp6Dwq2cFHK5nKzyOInoXLDp6Wl87GMfA4sNs535s5pxZt1Kcin27duHX/3VXxWyKz/jxvthpg2B1NLSEs6cOdORLbj23agJgckADAnw+XiPbANV6JgZtwR6586dk+dTddK6uRfKMHQnJejP92wbgn7PT0P8Uz/1Uz09ieu51Tk/2w0Xy4U8HN8Nywy1Qu0wSjdIFiqBhoiuXi1HxDJI9JAxbGmxPmStiunTp1C4cglGo4pmOY9KYQGB0xAlexLmnYYr1ypW66g7PjzDRI0llJIpFBoNlD0fI+Oj8GplvOrFL8TxSYYrA8zMzmOxVMJ8qYx2NIpYKoV0JgfLjIowbIKZjORUeR5SloGRgSwGcmnkcmkMDg1ItiO5VqZhoVqrC5gq1uuwgwALS0WUClUBicpLVmPigeg+tEVENmbG0LAbAs4YwnSCFprsk0wEIGfM8yTzUWyFGJuOV0xphHXsh5QwIs9HKgWQ50ayf1Q4m9lMBhYBU8sPvWZ+gKHhUaQyWeyamMKeqf0Y2zMpXrOB0WEMDg1L9ihFZqPxMDNSxooi8Xd4X/TdKa+ZVA3QAJlwzkQ+IyKAjDyyA1OTGMymBFGuSF/02RFVX1Njhtwfjn8WmuY4mheRKAAAIABJREFUoy3pNf57eTl4LknSYFh8nSxEdXtqnKvM6W4Ao2yhrmG1HR6W7sWtsjW0t3y2173udZK5R9snnMiOnpyy13wefn7o0CFJuKJN6/aq0T4TBJOWwRJxnOs4v/WTVMXrMLqhMs91UXA1dyogxHtXXDG2I8OSvB8u6t///veLmoGyw+vZnj67lfQbegE5j/DZOBfwM94H73s92RA1v/M5w0VTh2/Z0b1Uc4wClvye74aOAf788A//sOhYsrqC2mcj3r9+n/N67bfjAVl3x+CETvcuY9T8W7nVdeDFF01ETgOyuLgoZD7+rw+uneRho1EnEGH9MAIRgiMFsPhbgUveMwczC9LS9UrCPMGZAhrsaHzef/mXf8FnPvMZAS5cpbCNdMDG/TkgCMaYTfPGN75ROu7ExMQKWOK1eOxjjz0GJlacOnUKCwsL0qb8ThldDmqeg/o1dHnTMPF5lDHhO6Ly8xe/+EUQ5HFFyHtRBkSBZjWwOIhYj5Nk17e97W0rosAKZFGPjNlJDK3w3Jws9FUPz6feP38TCH77298WANf9/vXBfL0G1EbPQ70ehj90cnC/qzbOzzW7KSWTvMAL0+s6IUtRgu+UVJJSSNQSE1ARkvZN/rTbIhBbWVrAt7/yX1g4ewYZs4VYy0PQrMEhL61hw2k64h1rND04LUNqQ9b9FpoUnU2nsViuIPbdygzjYyOwCwu4/967cGT3LiStKOqOh/lCEdPLeeRrdZQbDcQSaTiuj0QiKZw23kesxWLlkELZw0M57Nm7G6lkHIl4DA6fcWEJ5VIFdYYmPRfLtSo80skcghYDTd8Nw5uWKXwy8VpFoyKFQVmMDoEObquNMgGd5winq16tYnBgQEKN3KdULKLZcESXjCBOOGQiDNvJECOIC+gJo2eKrRgWZ2emI/lxVP7nAungwUPYO7kPqcwAhkZ34cCRoxjfO4lIPB7qnjF7lJOHGYrRKkAm19FKK0lJqx4espVFSFioAVEzgsmJPRgdzG4IkK1VHodjhovf7vGv25vuCVXZBZ6XP7QPa208XtkU/s3JmmCEHDaOWx0gdC+8tnth3Q0A1RxCoKXAmM5zViCC90ngw5+XvOQlos1ID5u+aGVbEbDQZtO+kejPhXU/z6jPD2t5thQY4zkp3M0FOW025x3OPwr8qPDiemCpH1vHa/E5OGdzDuG8raqu9GN/OXepduR9dTsp1Dyi5gd+z/HH+YggmM+neMzdfX0nArMdD8j0CVs3BHzJHMiK6N3tilSdlAObhHdmjhAM7DQXPCdixuzp6eJqiwZMwhAdIKYGpBoc/J8GQF8xKiPIZ6Xb+Z//+Z8FTOkgtLsjK6DLz/fu3SvyFCwszKLIqnOrAcy25sBQIEsHDDwPARjvW1/B8BwceCSIktiph5p5vK4hpp+Pf/M6BKbMiGGommJ+6nPVDrwnGm/9veseMJ6D1yBA5UqfP/xbrZL6MXT9GJyt7vPRj35U3Pps6+7V+Hrn5sTNEFyxwgxLAuWw5A8Bl2jLd0RMhRAvyZcdoVX2L2IXIaK7uHL2DB752ldRnJmG6TZgBdQqA5q1KorLy3AbTfAEBD6k5De8AI2gBSuVFo2vy/PzGN27F3t3jyFil3D/PXdidy4jOmbz+RJOXbgkGmXFehOIk181KUK2DNcxHNio2xgdGBSJjVKxgMnJCfG2Ney6hAGZUUlPXiaZQiqdhEsemtPA4PAokvFUWL+TXDW0UK5VRR6DK/FENIZ0LIGoRTn+sD80PQ/5UhGVRh0L+bzcRyaTxbGjN8P3PHz9vx+SLE0R15UyUmFBcfY7crXYZiL0xtJKsmK3xBNnRAjQIvDcpiyauFj64Te/FWYsgfnFAvyIibG9k5g6fAhgEfOO995iFQGpbXU101J5v4TdprxlkoUpBbBWxHE7FZjC5INIG3t2jWHP2HAHkF2VtVivH6nvFY9Uebdog9SEyvHP9tPH2wpI7Zyge/wpO7bW9Xl+pRav7BjP8+STTwrnh3Zb2Wydh/RcLKj151PPpHvsum2LGs96EhKflR4pkvnf9KY3yUJMB1FsY/Zdtrd63vXenwJSyv6q/XW7qs+jijPIxa/y9Km21695vQCZug/lJOH75P3o9S9Xe0Y1T/Be9DlQf0Zly1V7cz+2qx71Uc/cq23Wa9/t/H7HAzJ90LPhlXeme4JWRky9fL0zEhiQXEhPjQJwuiHYzgbvvhYzJFnziwR4Apu1VqzqWGUY9QFDgEIwRo+L6DIxXNWlo6MbETVAeQ7uy9UaPTUMCbMjq891Y9ELxHSDM/U/V7nkfDGNni75blKnDij1lRJXmrwO3xPvg2FZZlmynfS+0O1FUu+f++jtwuekZ4/6SgRlynh1TybPVR8gh+zHfuzHriGa6gZmzckMwFKhiEq9jqDNyZK4oyNbIY0qjSFhLwIyAjYRTqAaP8MXBGiBIx6yb33tq7j01FMw3CYMFgdveSIKWymWUMoX5FzJVBZu0EapVkfLMJEaGBLv2MzSMgZGRnBwcg/25mJ48cnjGE7FhXU/s1TAY0+fwcWZeXiGhYn9R7Dv8E2YW15CoVLBk6dOIZlKY+/uPR0aQg3Hjh/HkaNH8KV//3csz8/j4OQUXvmiFwsom5u5glqtisGRYeFgLSwuyzmMeAy25wqXjDUx2eeYuRm3ohjK5TA6NIRkIi5wxvEcaQ/bdTG7tIhiqYS9E3vhNF088cRTIuIqNdQpXEv2mhWGoujHYmaqwcQIlpKSqgGWADVmGbBWOXXLRoaHxMv70pe/EifvuBttMyrAtOp62MNw/NCQVEXgFmf4WCnwawKxaoJUgCzsr2FYU7IspT5pSN8PeYMtjI0MY9/eXRKupufx6rY2xb+fMNVaY7/bc7WZsaTbPbWYYoLRD/7gD4pnRS3iur1Um7nWRo5ZC/j1WkB1gwOlwq+ArDofATsrIlAeiJvyEvbL3dKfYa3253lV2FgtwtWx+nvXPU1qv37mon7aUr/uVvtKr+NXA6TKxivcoP5Xc4dagPTzDNu1z44HZGqi7UbH+mqle3LuNXFT7JS6KHQJrwZUtqvR9eswxZw8Ih3Nq4HePeD1jq0GkwJef/d3fyd6XZQJUZ1Wr0fX61wKvCjPFwEhs6sYwlTXWmsA8TsOeB6nQJV6T8yMZXsztNhrU8BaXUcB7O596W4mt4JeJG56RpgClb3ef/fgI5fuLW95C06fPn0NV+65eOf6NZnyzrJXfAa9j6/2TNcYYgDzi0uSVSj8I0padEj9wiOiICmzCDl5izAssyuZZUlARg8ZtcYclJbmMX3uHOa/u3BxKmUYfqhVlqBKfuDj3JmzWJhbEMlRgr+m62NgeFhU789emUW16Ug9zJPHDuPeo1M4OjmKkUxYpHu+WMbF6XlMzy6i3gwwMLoHQ7t2wybYI7eLSvWGgcGhIZHH+Lcv/ruEzkfHxnHh/HkUlpZw39134wde/grYpTJqxQJcZm1FICTo5VIJvhHBsZO34cr8PKYX5zG7sIC63RDPmE9CvudhdHAAY8PDUveRwJRYxopZaFsG8oUCFtmOdhN200Ot4aDWCH/DjMKKxgQEMTuVnsUQlAUiFttuheF/y2BdSUPqXw4NDQpxf9fEBA7ddByHjt2ClhWDiwji2Rzi5JzF4zJuJOhJaTIVpgwLka7okl07mYVvP5SkVaKl4b4EZIO5DI4cnFIwrSML3JWZuU6H7+UFV4es1yf7XUjot6CHjboBA/ejt//tb3+7hL10e7ZdWoRrAcBec5A++Sv71AvM8llYWJz0Etp+tek27XqH1NRcqu5Rn2eU/VbA8Xraxe65pBeQXe96q81D3X2G/+sOCx3Iq2tcD8/feve72e93PCBTD6ZPxPrk38+kzP2ZMUhyH3/rIE8ZoM024FaPI4hiluQ1E62sgsOwnh7P7wVOuR+9URRzZGhWDWJ1fLcx7e7Y/F+FJnnse9/7Xvzu7/6u8Mt6Gdjue1Dvgr91rxpJnL/4i78ooVO9gK3ap1e79Qqr0vXM9HK2E13s3PSVTT/vn21Bjwl5aY888si2q0Wv1Uf4zgjIdJd8v32Kk/jM3JzIO5CXJNUQRUIrIor3RiT0jjHjkKEuIfyjJWE3ggqTNTAXZnDlwjkkTRMDySTqxSKcahV2tYJKqYjZ2RmUiyVUyhUpMVQslYVTNTI2jnK9iYtzixKOazgO7jl5HG9+xV0YT1sYziUQjcVQdX1UaizoXcFSvgKvTRAURyQRh9duI57KwIzFEUsmsLC8hH/74hdx883HcPvJF2D6yhWpP0fP1p2334HRwUE41RoShomkYWBmehpeO8DwrjHsnprCmUsX8fVvPiyisJlsDolYHI5tS0UBAsyhjjTE4EBWZC2YxSkCyK1ApEOKlSpsJ0Cx1sBSpY5SvSkcOCuehGVFJRGC7RYj94tFxyXkG0pMEKClmV2aINE/irHxcew7eAhTh44gPTSCxMAQhndPIJrOiNitGY3BNOldYyklBcCuKvPr/i3VH64h9fcAZOlkAsduPiSis2HlTz1s2dtLpuzFapN/9+e9xn+v/roRcKZfo/t6tNfkXakSPMrObLfd1sFXv+OzG/DwON3+crHJQt733HPPNeHJ6w0YVFutd14d3Fwv71ivea3f9lPttd5CQMcD3efuBfLX2n8j9/Zs7LvjAdlqHaOXAeleiegvkp4RpvQym0W5hXUe07PRuP2ck7yt3//935dddffyaivHXiuCK1euSKbeF77whZVL6h6oXvehVkLdqziu2mgkSPrsvgeeR29T9b0CSOre+DlDn1T8JxDSV0QKdHUbq+53p/bj6pFeRNZFIzeH70xxW7rvZ61VFFfYL37xiwWQ6wC0n3f0bO5DD5kKWXYbntWMiX4/l69Mi6wFAVk4/YYhrRCQdTwp9OSQ0k/dMSMCoxWgUa3ALhZw/snHkUvEkU0kxPOUn5/D4swMCsuLAmYIWgjAyKsKQUtFQoXpTBbT80so2J4AslKlhJNHD+B/++H7sSsXRS4dRSKVgMMSTG0LbsNHreai1mCGY4Bmm3wuH9FoUrIRvXYL3/z2t3DmzGm84fU/iKk9EwLmL01fwVNnTqNtmULSHchkkY0nMRhPwWq34bi2yF2w7FMkGsWps2dRbzTkfpt2A5ViEYHrwDIiiEdNjI4yy20IuYGMACqv0YTTcITTVaiw/FMNNa+Fy0tFqUBQ8wKYcXr7SNpvIxZpI0HhWmr9dwq589xwHSQsA4OZlNTATGUzGN29B0duPYHs6DgmDhxBZngERiyBZCaDKL1uRkdbTSPxC+BZtcNdW1xchS+VhywRi+LErUc3BMh0+7oW2OoFsJTt6B6HGx0vq9lyXpMEd2b/EZCp8bGaN32j193I/vrYXG9Rq86rbFw3900BAvJuGR0hVaR7rPcbTlvPRnS37VrgrPu79c7db/v1ciRstc+sds7V5rrVHAnrgdR+n/F67bfjAZn+oN0dpF+XLvdjphDV47/yla/0lU58vRp4vfOQ90WwoTpoNz9svRUsj2M2Eus9UomYm6730guk6p/pXikex0mPbnRF7u93UCrDzv0JLAnGGGpU0iTdXIx+Qqjch/wHav1QGJY8MmUY+13BqfvnfVCr7emnn+5LW22993a9vqeHjPxBfbLZyLkvXroiHh7SxUQ7ywhDlQRkwjBakW2QsuOIRtpoVEq4dPo0Lp16GobTRDoWg00Cfz6PBms7uq6EK5PxGNKJhCjS55fzmJ6ZRtNxMDI+DgrSPnX2AvxoCoFhoFAsYP/4IP73H3kNDu3OIZeOIZVOAdEEIkYMLeqOeYDdbMFtATW3IaKuQWCIt+jyzDQ+//l/xc1HjuDFL3whXLshYSojHse3n3oSZ2emMTw+jkMHDmI4k8NgLIHsd72nTEogJ4wZk7W6LT8sLs4EHpcZWq221I1kFmQ6lRA5jUQyhkQyjoC1PxuukPmL1Zqo6dMzlrcdnF/IY7pQRtVrIdLJwASzBk1DhHNZD1SSWtsROQ9LTPNzJkPwOtQviydTSOQGsf/oMdz90pcjN7ZLeHexeAqO4wooCzpaY3xXgWTFKlh9bS8Ix+zV8CP/F+X+zkbPJwHnyRPHNECmn2N1Hpk+Eavx0v273z65Ec+YLB860QAFUnSSPP+mR5syOjuplnEvb1mvRaey6XqbqL+VjaZMEDnEvexav7Z3tXez3jvUz999ra1eW91Tr/NuFoxttG/p9yCLFnqjO7SXzXD1+h0DW9nvewqQbeVB6SEjaPnyl7+8ldNc92MJyAg2uo1Tr/9Xuzj1ufhs1GnTO3s3GOvn5pkCTb7dkSNH+tld9ukGxgRkJOIz9MlMyK1s9JAxpMeCx2NjY8/w2vXjziZ4Y9YSQ5YMga3FC9nKvW7mWHrIWGlByZJs9Bxnz12Q0jsMVbKqI6d0Pp8VMcMi4VI6iUmSzLD0ETPbcEolPPHQgzj/+OMYH8iJuClLK0nNSJGNCJBJpZFkpq9t4+lHvoPSwjwWZmcRTyWRHRzElbl5zJeqCKJJIBrD4sI8RjJRPPCW1+DEwT0YzsTlHFY8AzKvDDPGIB8cymV4HtzAFQV/t0VhVFOkab758MN499vfDjNoSXWA8V27YSRTePrSJfx/3/w2qk5TshcPT01hdy4nMhl8SAGdkpwSat6xzxGMhdXLRZBNPH0MfVpRUyoAyIrZ92FXymhS2sP1UGk4KDd9LNUdnJldwrn5ZQFkPiJIxKMiETKYTGAolUQmEdYwXCyWQw6l73XCmAEy6aQA2Wgsjmg8hYGxXZi46SjufcX9GJs8gLZhwWJ2Jj2b5P1Jgc7wnlYmkZUC42FMVBWNV0T+kMwvR4a8f9YoNSO4+/YTYYYtEzc6E9BG+9RO2p+yOwxZKi3FnXRv/d7LWtEKFSHpBYr7Pf+N/Z4/LfB9A8hILmfoiyFLbttFCl2vqzD777d+67d6ArL1jlXfs6QQuV8KkPV7XK/9CMhIyL/pppv6Ok2vVQvd7QqQbdWQ0q3PkB7bSK+L2a93VD2E8pAxBMJNXz329aDP0k5bB2QXQ0I/qUgEXR2AwnqRISCjyywiXCsgQNxsI9Js4smvfx3nn3wC9951J8bGRiUxIARIFPOMCZDJz87hsYceRHVhAW6lCK/ZQCqbQ4OaSZenUbQdmOmccKKWFhcwmDDw8w+8A5PDKeRiJrKpNBKpAUTMuPCwWhETHvFRu4VW2xPgR10zkunplS3n83j9/fdjeW4e+/dOYveeCTRawJmZWXz5oYdx7rtixYcOHcTJW45hYmhAwqxUy79GHoLyF64nXi8KtDKBwaJ0hdSj9NFiNqqAN19CsgzNuk1HgKzDDNKmj5liDadmlnBpsYBiw0OLafRR1t8MwDxNgtjhXA7lShUlFiwnM89tgvXPmWlJ72IqEUeaRdSzA5JdeuDWE3jRq1+D3QcOI5bIoO2H5GO6s+SdaVL8KwR/AWIhyZ/Y8moNS4KxDkiTbMq2lG6i9MY9d5wUQKYKjz9L3XbbTrsaINtJi6qtNIZOWdHt0lbOeePY790W+L4BZMyuZKxeAbKdMqB1QKZ3o424jOn1IT+OgGyzz6WOo6CeAmT9eJ+63d58BgIyhivpIdsqIKOHjCE9hnX1kGW/gEzdH70m5JBR32gncAfVu74egIwAp81UPfGShR4yEVPoADLO9T7RGbWyECAWeDj18Ddx9skncevJE8jmciKiypU8CfxU5q/k87h85jTmL5yHGTgImvVQ58ywsFiq4dLiMipND4lMDoZpYnlpESnTx//7Kz+H0WQEhteEZVhI54ZhxdOSkQnTgs9wqshzeKJDZERiuHJlGg8++HUBOXHDwK6RURw5eAixeBJ20Mb00jIefOxxfPuJJ5AbyOHu21+AqfExjA0PwegUIWfigvRXAhWG/ujxC8Ifcr1YZ9JpNESvjVw6JsJUK2U0ajXxTlIAttxwMF+qYa5Ux5m5ZVxaLqJku1J2isKrrOuZskzsGR2REOXiUh4BRXcjBgKWf4q0JNMyk0yI4Cs9ZxSG3XPgEO56xStw+MRJWGkmFCQQuAGipoUgQqDcCUe2QuX9UJ0/lNtXPjO9liUTCUJApqKYLUk4iLQD3HvX7QLINlrPcqdOYd/rgGw1aoa8uu8mGxGQ0VZ2h9M2Yv936ru7cV8bb4HvG0BGLRuG9QjIFCl0s+Bl4828+hEsBUSwsdkYPoEJOWQKkKmBvlkP0GY8ZDqngn9zoiUYu16AjBwythE9ZN3k2vVAo/LgcQJmyPJ6eBGv5/vfOiC7IB4nCWuJU+wqICMGo6csBGRtWNEI2p6DiNvE7KnTePRb38TNt96CgcGBsHA4hXb9QMj9F0+fxuKVy2g1agLGIi0fyXQKi8UqLi3ksVx3EERMmAQr0SjKpQLibRd/8tu/il3ZGNrNuniqWmYc0WQGsVQGRjQu4Tqp69MOEFAvzw1g12xUykWUCwUpeD45sRe57EAIyLwAc4Uizl6ZxtNnzwpfjjyzXcNDGB4cRCydFDClQr4hKGuhxXIyvieSFy5FpJ0mPNeB41DkuAnbrqPZaCCV4PFR+O2WVBSYLVQw2wFkl5eLaPgQiQqK1vpuA3tGhjGUzWCZ0hp1G0YsKdmkBEPMtIxZBrLpFOIEY+kMDh07hjvuezH2H78FFpMXKHRhRNHyOuLPbf+qphjFaKVzhRIlRFYSWtVqa4ZYLfSQhe+a+zAYrADZHTcA2fUcoFs8Vy9Apn/GmsEEZMpuq8v1y5Hd4u3dOHyHtcD3DSBjWQqGLEnqV4BsLdG/7XpPOiDrHpT93IMCZAxZ0lO21Y0lPegh65dD1os4SkBGUj8BGcuvbGWj1AU5ZIrUvxoJeK1r8Bhyi8hFYZal2nYCIN8qIDt/4VJI6qe+mBkq8nMTD1mbGleke7fRMiIwLcphuIiw/NDCIr765S/j4JHDSKeSaLkNtJwGigsLKMzNYmlmFh5LJ9k1JGNR4VC5fgsXZxaxUK6j5kNKKDGjkPUbG/U60maAP/iNX8LkcAYsEEROV9UNhNjPTEVmGBI6EJBFWoFwu9oOQZmLeq2M/PIiDkxNIR6LAxGWFrIkjJgvV7BULmGpUEC5UsHY6CiGB4dEvyk3NChZoKFsSKjlJkmPzQZcZltWq/CaLJ/ErEsbjYYtHrRkMoFkMiUErJpto1StYqlSxWLVxpVCBaemFzCTL4PMsFg8IeFA32lg38Qe4WvNzc6GYUQzGgJCk7y9UKMsFY9LmZzJ/fvxklf/AG5iHb1EEoFpwbDikggQaYflx9qRkAMXyryGHr6OfG8o9Cuh5lAQllsI0Dohyw7PjH40Xpu5tHff+YIOqX8ro27nHEsPGTO/9Xq8+qJz59zp2neyGulfhSw3uyD/Xnn+G/fZXws87wGZ6ujz8/NCnv7Sl760shrZDOm9v2btfy9m2VAiQhnb9Tw+vc6sSP30lG31mTYKyNT9qBAir09A9gd/8AdCxFcFwPtvkWv3VKR+AjKqn8uEpGXM9Hteeshe9apXCXm828vW7zmejf22CsguXroMj9woAhzWq9QBmYiOUgTV6GTzUYcsQJQetXodX/n3fxdv0aF9k7DLy6gXlnHx9JOiQ9Z2XOFYJWMxqfVI/tLcwrLojtkB4EToVYoIUKEniuBnMG7gf/3yz2P/2AAyTDcUz5MJ37Ak1EmPmk8SP98ha296HurFMpq1CprNGqgPlkwkEGO5o3hKalXWbEdkLGqNBorlMpbyy4jHE9i9e0LkNwaGhoQT1lH4EG9RK/AQeI4AMbtaFc+f27AldEliPwEogRs5bNRPK1drWCbgq9ZQaHq4ki/jqctzmMtX6B5DjMKdLYYYIcXPS6Wi9HFmmhJc8VxhWSWIJEamU7R56tAhvOL1r8O+m29GJJFE26QamoHAb8OkIC6hl9kJPYa6/3ocMtSVEwBGyZJr5TBI5lfEfrrLWHUhHrVw+223imju2tr8z0ZPfnbOyVqaBGQqOWir9u3Zucv1z9pLY5GfkbKisuzVHKAA5/pnvbHH860FnveATAEFekgY1vvbv/3blQl9u8UFe3UeiqfqHILNcAdYK/JnfuZnhB+lA7uNGK/NcsjUM6n7Zpvy58Mf/rCUTroeWZYMNTMbldpoGwVk6r6YZUkvIksVKYO3kfZ5tgb+VgGZ6JCxpmuLoa+Oh4yeIupmtVlEnGV2DNEpC9q+AKgYRWGbLi489SQe/caDkhE5ff5pVJfnYQZNyRhs+y1kUgRIaSkjxMLiC/mihPVcmIhlc6DvplYh58yF13QwGDPx2x/4PwWQZeNRRJh9GEsCRhRtZllGTMrSSlO2PFeyFstLSyguL8IwWqIPxhJeViwuXLOG46NuO2g6LppOE6VyWVT1642m1LEc37VHap5GY1TTj4roLcn6LPlEUBZhFqPrhkK4BEzkZPEz8skYtmw2USxXUWs6KNRqyNdtLDdckbt46tIc5otVWLGkcMEYkqTOF0n75XIJhmVJ8XGCKoIrJjTyyVJWVGpu8jkIyN74zndgeGIC7WgMDYcBSwJSCIctkU4jkU6tZFCGMUoNaHUAGWshqb76TE6ZuMkEkFEY9sTxoyuk/s0s7p6tfr7Z89KjTUDGhd1afKzNnn+7juvljWcfYWm5d7/73St2+wYY2643sjOv87wHZDrA4WqE4EcvSP5cT8pUoKcwrOLAbAaQURCWgGy1MkXrdT2dA8ZQJUOWJPf3I5q3mqudhobtrYqKr3cPq33PigHkWfzKr/zKM6QhNtJWBIkf+chHpNj58wmQTc/MwnFZ+DkEZNS1kpCglPphaKwjJsrPhJMUiDBs1A/Qsuv40j99BvMXz6BZXkRh7jKysYhINsSsOEDvVmDA9YGG62NuuYCSbWNgbAwD42MgGKyViojS20OpDLON3/q/fhZTIzlk4hasWCxU5Y8lQmDGMKQRA0iEJ5erVsXi7DTKpTwGBzI2zpOMAAAgAElEQVQYHMwhlogjYkXRMmNwvBYK9KA1msI3I6i2HUfKRbWNKPZMTIoUChMSEom4ZFwydCh1HJnBSLkLtIU/FjiO/HblJ+SSNRwXlXoDhUoVRdtGLQhQcHycnV3EkxdmkK/aiCXSwpFjiJXhWYK+eqMuVQsiUjLJFLBkmQbiloVEhL+jsng4fvIkXvOWN8FIJtH0W1haWkbCiksG6OUrV6S00i23v4A5llLMXERKKOqralvSkylhytBDptxeVzllinEWEUBG7trxo4dDfbROlY/Njrudchw5ny972csEwOrbTqAbbKSN1P3qnjImKf3rv/4rbr/99mdIB23Etm3kPm7su7NbYMcDMt3zwr+Vyrrq4Op3dxhL79AKdLHI+Jve9CY8/vjjPSflXnox+gDq5Xbe6uvl/Xz0ox9dIax337cOlvTVk66S/5d/+Zdg6JPK5mrbCD9O33fou0WYCVpJpJeJSMWCtAftNha6eC134/notaP3T4nVqs+799U/72VwKVDL8Oeb3/zma1aR+vtW77dXW+n3OjMzg9e+9rXiSezVPmvpBa0lbLuVPqA8ZOzXG01Y4HUXl5ZQqYY8PfKMqHhPUVJ6b0IeWafm4UoGZls4RobnI+I0cPaRh3Hm0W9i+uxTiAYOWs0aTHp+2gYqZRv1ho+IFUe5ZqPmOEgNDWD/TUeAWBSPPPoIgmYT8AK0/BZy0Qj+n/e/D7tzCaSkrmMcRiIt4CnKLMt4SkBey/FgVyoo5pewuDiPqBXBrrFhxBMxxJmhSL5VxJKyRcViGU7TkZCo6HYFLdSbDuaWizh46DCOHzuObDodgs0W60tG0Ap8+I6Dlk/PXRM+Cf0k9ndI/SuAzHVRqtmoNl0BmlXPR8HxcGmpiEdOX0DVCWBa8bA4c8tDzDIlNOx6LsxYDJ5Pj2PodZOQJSBlnbKJlIRV77zvhTh063G0LBNBmxFlE9MXrwggGxwewgtf8hLEs1kEEQPRWAKGacH1Aqmd6VOyo8MRU0FNXTRWZV1KvwxYxqmNPbvHMbVnt4QsmdiguGnr9U99jKymmt8rzK/bYHWN7rG43rXV90r1X78OP/vTP/1TyUSkF1gXvFY84PXOvxpw24rs0WbBoG5DWBKO3FiWmFvN5veTSb4R4NYdXVDH9kog2Mh513sHN77vvwV2PCDrNVBXG/zdHbiX94aeGwIOlhtSIUsOsO4Brg+67sHbXf6n/+Z+5p6jo6N4//vfLwkHehZhdx3LXtegkjmVrAl8mKygq1wr8NavB1A9L5/13nvvxR/+4R/ijjvuWCkc3svQrvYZz0VvBo0p9cMIFHsZ0F6rRh0UUYOM4Uryxxg26gUQewFvHZip66rzfvzjHxfwSnCme0rZXnpbrWZ09Umo30lhrf7BEKqqZanv169BLJZLWM7nQx2ESESyBSkFIYRz8ZDRYcZQJpXdw2xMKmTA9yXbsjJ3BcXZy3jkoa+htDAjn5Ec5TR9CVUWy3U4rg83CCQxYGLfJKYOHsCVhTkwUYaK+jyf7/rIRiP4v3/2JzE5lEHKImaLwogmEbFiMKMEHDE5p9NwpaRRIb+EUqkg3LGBXBqu5yCZSYsyPhMAvKAt0hIN2xYpjoD3TO+aYUn4NJnO4K477gAXEbEo4VAYuguzN6nA7woYIzgT75jrCPeLvxkCbXbEYGuuhzI9ZH4gHLILC8t47Oxl1F1qlkXByZOAzAyFvtFoNgWQsU8SBDKjk7/jLKkUtMVDxnG0e2oSN5+8DalcFqOjY1haXMLS3AL2TU3h5luOY3xiAoFlifeM4csIOWYRU9o7LGhOz1noJZP+2RHBCAvJq09D3hmLi+/bO4E9u0Y7WZZ6Hcv1LZReK1j1vV4Lne6F0GoLxvWvGO7Rbd/VtUkxIX/sXe96F7iQZnuq8drvudV+qpZu96JKlTRa63xr2c9+gFl3+/AeaMdYNYT28dZbb125/EYyK9cCvvp3CoSpOW41G6ODtX6qw2z0HdzYv78W2PGATH8MVd+LqyVm7/H/1SZRycDK5eRwPfTGbB1Ogn/1V3+Fp556SlZe3VwyfRB1lyHS65L118Rr78V727t3L372Z38Wr3vd60CAxusrAEFjwv/5rLw275c/BDyzs7OSEMBEBWVs+gVg6q66wSavxQmIBuMDH/iAZFvyf04+6p54rN5GBE7cRyauzkbjUigUpDA4lf8JgFYmFo2YrwyB/p74PujOJwmfz3fw4MFwQupkmvHcLI3D/boNjnqXzM4kv0jdszKevKd/+Id/wF/8xV9IGSVyU9YCm/rboyFl22/E+7heH6F384EHHgi9MF2lZNY7llNutV7DwsKCiKBaUUs8ZOFUHGbukSrOrEN+GjBjj32LrhcvkPqLTqUAt1rCU9/5FoqLCwgaDQnDuQQplSpm5+elbI1psoyVhcGhAcQTSczNL6Bm19GW8kct4QoOJqL45fc+gH2jOViBixgBSiwFK5aAacXQahshH81uori8jBJlLqjblU7BrtewuLiAkfExxJJJtK0obMeVMkhLi8to1OqIRWMYGR0TIv1yqYzc4CCOH7sZI8PDQtSXupukwJNT57kCyoTf1vGM8d013SZcjiGff3uoOq544qpMAAjaKDRdnJ9dxBPnr8Cmim3EDPt1m3r9JONHJBmA6RG0MRSAJb+M0hoEZEyGYOiSiQDRRByTB/ZjcHhY6mVSYoNh1PFd46g1bOw7dAg3nbhNyP4N1xPRXDPOWpdZWNFwLEnf7BQfVyFLBchU36ciPwVwDx/Yj9Ghgc6b7x+QqQlY6fN1l5WhzWTIsBuMcRyoY9SErxYptFf8jm201qbsCPfnfSj7xkQljg3KFOnjTbdX/QAiZau65wn93tcbZ+r77uv1e30FCHkeLh5e/epXg1QVLnylyoO28flVmah+bDnbgwtztjVtCH90m6jbXHW/CnzrNlL1NVUrWK+r3G/73Nhv6y3wPQHI2ME4WNn5GG6kvAPJnuQn8TvdKPBvdnLWZGTGIKUOmJ2nc7S4SuaA/+QnPykaXvTgKI6CPsj4N89HY8FJj8epCX8rLu9er42cE/Jh1A8Jn+q51PNzsBGIccDy2efm5uRHNzrd99/voFY1NJXRZXsxdX/fvn3ym4aEE5O6F3VeGjYC35MnT+LOO++UHwUueF8EQARkn/vc58SjwrbmMfqAV0ac98DnPnDggNSve+tb3yrX1z2ffO/8oWdweXl5BawqEMt3xffPUCc11V70ohdhamrqGqkTtfr+9Kc/jf/+7/8WcM/PdOOl2lS9f2bpsu1147wyYW5hHHKVTO8oJ661Vr29LsEp1242wHvzXS8EZBREJQ+JmXZtwGIsT3SsqI4fio3K5Bm00CYgyS/CLhVRKSyLMCuFUuvVGoLOuFpaWhBPVmFpHo1aBYloFMV8EZVKTbhOTBagN65UKiNptPGLP/1jODo5DsNtgDR7y4rJT8SwBIwRlNVrNsqlkgCl0bFRAc5L8/O4fPkyEqkk2uwf7TZqzSaWCwVcvngZ1XIVgwOD2H/goDgD/RYwuW8Ku3aNYXAgB04uiXhMvEMEYwRlLc+Xv+kR47tzfRdNz5VQIz1+/Kk7rpD6bdeTqgAF28Hpy7M4dWkWDb8tRctlsWExO9ITTySfm9dnPyOvjLIg9MylOLl6LGFkiFgus185Fjh+pvZOIRGP49KFCxgaGcLQ6Aj8NnD01hPwAKmlObxrDyYOHEBmYEgkRugN1LMlZaJV0hedL/iZZRiwDODIoUPIpZPXAjLlSlsl7XItbwjHLqkHXLieOXNGxogCRzxOLRZ1G6NAFdubY5x2Y61NecTUWFpcXBSbRjtBm8tN2UE9MtHv2FPHdAM5vjsuftPp9LqjVx+XYdic4WT27TBBZa1NLQhp3/lDMPYjP/IjYpMU8FVtxioitEdsa9p3teBc7xoEZLR7auGse+6VPdftNf/m8w8MDEgUhMXbOVeKnWh1SpHRq87qD8+D8lvrtd9O+v57ApBxADDESFI2izFzAu2VIakmZR2gkZz+y7/8y8Ido3HQB6jqpPqE3A1oeB12dk7+n//854XPREOlOm4/gGe9AbsRkKevFtWqVPcyqc82en+9AKb6rDsUyufp/owTDz975zvfKQkGKtypgDSPYTvS0PAeeW4CXN678jryNwEZPW7K4CqDQg8bkx/IuVAZV708m7ox4t/Hjx+X7FpKntAAdxsc7rPa+1dtzcmF7/wzn/kM/uzP/kwAsQovbFX1v9tDpvcVfbJaDZA5ngtOYiz/w2dh+SOpSWkaIadKfGQ6ICNxnLynkPju1eso55cwPzuNXaOjAq458VZrdUkUSCWijEfCqZVw5dxZfOehb2D28jTMSFT2MZMJ1iFDsVRGy7Hxcw+8E/feepMAMiYPmBEr1NVqEau04bciaDQdEWWNxaOyACFgqVfrKCwXwOdhAfOKXUOpVsXM7JwUDLdMwjtDJDFM08Lu3buxb98UojEq4kcRs6JIJROiicaQJetUMsS5EqIkKKNXzPcEtBJwupS98HzhpPF3MwDy9SZOXZrBuel52J06lrI4yaUlNMnwaVjnm96/uCQRxEwDFkPFVMsHSxjxWQmzwvBwNp3B6PCwTJhT+6aEPxZLJnD2wgXhjKUHBrFragqHbj6OfTcdldqZzDJV5ZJ0LKX0yFYCmZ2EgkTMEkCWjLG9RRAjDGOHOZdr6mDoEy/7HMfDZz/7WQmpdXNA1aStbMBqdliNX+UBW8sGqn3U2FR2R7etW/FK67aN4P+Nb3yjcGS5aFNRlLXubyuATAFXgh8VQVD2WnnpWGeZuo10EPSS91irDdeaf/TogE7P0cEZ92E0gl560kMmJyefIVK+kwDL8/1edjwgY+fhJM7QlZqM1SStD2D+3cs48AVyUv7gBz8ofAS1qus2Qr06vZoQ1aRLIPBHf/RH+NCHPnQNgX6rnUQ3GCosxnPyXvX7JKDRQ4XdrnzlvVLH9sO56OV2113s3c+mQK++elP3wd9ceRH8kjtGD5VqQ/V+eG6dr6LOr96lMuT6ymxpaQl/8id/IoCc4RMdcKuJQX92mX+EfxOq1tND+tu//dt429vetmKAdb7GasBHf/98RwyTUsqD/VCFcLb67knqZ63O7nDwemBM2gmMPPoCFm0BUC3hkIWALFzhRsPy4nKbIhDbSdIQOhmJ/61ACO+XL56TItsER7mO7hh3DZwGPLsKp1LE5TNn8NUvfQl2uUahfdTsBlKDA8iXyyhVarDaPt7z1tfh1ffdiajfhEHSO1XlWRKoHRHwwcxJhiIJ9jhJje/eJQR436EcRSChUs9zUawUUapVYNMrTVX6FiOsPqImuYQxDOSySKdTxIJhmaRWSzxkccmIbMtnJM8TTDtu6BlzAx/Nlg+/3ZbKBV6rLWFL3g/BWZMitFUCsmlcnF8WQMbv2G4MBRLwOQ1maVKDjDDTgGVFELdMxNjKBGGRFjx64pwGYpaFuGkhl0zjpiNHxGtvO9RUsxGxDOQZCjaiGN8zgVvvvBOHj98CM50Rwd1INA6PmaIsv6DhqdBDFr57sYNc3BjAQC6D/ZOTUimAemvymvsAZDyHClOpRRM9x7S3FGXVx5I++evjq3sRsZExoc7TC3B1L7B5Xp1ComzFemBPByBveMMbxH6TitEPWOx1bn1R1++z9vJEst3p3aaAtrIpOt9NX2ivdh21AFdtoYPHXn/rC2m97emsIG2G8kJq3tHP3e9z3thvay2w4wEZQcUnPvEJkT2Ynp5e8aioSV0HYat5jNhEr3zlK8XDwpAaNzUh6xOfmtSVIei1H6Ul2HGZrny9Nx1s9QOKlCFVYEcHV/2GVNU1FWlW58h1u/m7DaB+Pd6vMu4c3AQu1P3SeWXKKOkgTQdeugFRbcuwBwtP08vJlaTap3tl2G08usE53/vHPvYxIdF2gzF90lH3qK/aFejjb05SXF0zbLrW6rTfvkFARlI/27rX8691HgFkrZBPVy1V5LkY7gsIISIhGDU5aatSiQLKCM84o4f6VZy8WaeRtRjzSwsoFvMiC5HJZDGYGxC5iHqxiHNPPIbTjz+G/PwcnHoDdt3G4MiIZAheuDIDxw+Qihm4/57b8I43vBrJSADDc0XPLCBfrcVqCY7wtSgZYUYtjIyOYvfeCRjU8WqZ8N1Ayi0xi7HerMJr+XBbgchgOA7Djy3Eo4lQd8uIiBAqg6YMfTJsw9AdP5Ni4u22ZGdK6CwIQ5QOMyTbLXgk/nfarklemUOvWRv1poelio2nz18Rlf6656PWcCQZYiCTQi6bQdSMCsB0nQCe5wsspiBsjOHEFpMOQvV9OqbIL0sZUSQsC8MDgxgaGYaZiMNKxiTUS0/k7be9QEj8mZFRHDx2HLHcAMxkCk2Cygj7RAjHpIb4yqbqXYaOLwKy8bERTOzaJXpr9NB1iGd9eci4twIZDE8yyeiLX/ziNSGz1Sb+a+5Ky8jud2zoiznlMdIBlLovtZ/6rl/7phY6tEPsI4xykJvaT7hxLXun24w1x2iHL6vz8nQbxvFPEMQwrfp8LduvrqWDyW6grOxytz3p9U50IEzvGJOeWPP3RqiyXwt+fffb8YCMoULqUJGIzw7VayCu5s7WAQ4HJF3wLDDeHRvv9kb08k6oz3g/JKozdNXLu7TR19Nrhajft34+faDqnjR9kOpttBE3f/cA7+fYXkZBffaOd7xDVqITExNye/oz8W8dEMtK3wgV3NV+KoGDYIMGi+2tVozdq2T1/KtNAjwnOVqsHEAyrQ629AmhH8PK8ODP/dzPSWJAPx7I9foDQ/AEZN0TRK8+2H0uztGc2BlCZVFwn/ILluKRQbhMDN2JBjw9hlKKh1P1tTUTA98VHlTgO+DfS4sLWJxfQKNaQ9KKorSwgJnz53Dh9Cm0yMVilqFpIp5MYblUwdzSMqKJJGJGGzdNjOBnfvxdGMskEDRYA5PAiKWLPBRLFdhNR2pHDmSz0jdyuUFESJw34gi8lnjSSLyvOXUpiG4lqEdG8MPyUBF4boCg5cNiaDLwhDvlOQ4adl3kLhg+jMdCvyABD0ETPU0uqQcAXNak7LQbwawANZ+euwAV28HschlPnruEmXwJdckuDblSDE0mYjHk0hkkE0kpfSTvvx1IHVAGVAkGqSnC5IkWYTGlGphs0QbSqRQOHjqE8b27MbprHJdnrkh46pUvewXyhSLsIEBqcBgHj9+C3Oi4eMkIdqlPRm0y2SQkGm4SzuyEJglO9+7ZjTEWPdcBWQeXrZQxWKUz6gsU8j0ZvlLUgm5Q0n2KfuzEemNAt+nKDvRanHQDtX5Bmbo+w5NM5GG4e7PesfWeZa3v9cgA5yC+f3rH//Ef/3HlfnhfujdtK9frBRrXstlsXy58qR/J0G4/Nmir93fj+GtbYMcDsnPnzknMn0RHPUzWq7P1erk6aCKXiGEvPZbfz8DUOyYBAsNxlIXodxX4fO503aBU/U+PFMOMJNVvZaNX7H3ve59kkipj1e+716/LSZWhVIZj1CTTz7vvvneCH8pwECCSn7TVbStK/UoglMCDEyi5Vx3Hl5QTkn6r3eC1xjj8woyECRbk7tK74/uuENTbjoNqIY8rZ8/g6UcfxZWzZxHxfdQrVTCrj2HGheVlLJWrEgal7lncjGA4GcX73/s/cHD3CKJtV0okNZrUM3NEGLVRb2Aom4MZBMjEU5jcsx8xIw4zoJfOF7BmxGJw6RKKsuQSCfQtOCzlxHAmQ5Fow20TaIXFwwkiKW/BOp0Elay7qUA/w6Qk4JOcL14xUufCYkTCt2uSZ9Zqw3YDLBQquDi3jG898TSKdhMtMyoeRbYlvU5GuyWZo8lYHOlEUoAfNdRIvSeQFA9xm1mnvFJLEgqiEUOqEhDMMcR66223Su1R2pFDhw9h7+ReROMJkd2IZ3LIjIwhMzSKwdFx4ZEZzE7thJz5vgSaScwyZJFFOzU8Dx44gFwus1I2KXSSMS6tesC1rP7uHExl48iRpYyOXIsaZ4wVP082JguRNE95oX4XYlt9dD0qoOyWAsAXLlzA3XffLfSXXhGfrV67n+NVOygPKDM/CRDJ7byxbX8L7HhAxtAQXcwqFVhvoo16qCgKSpcsuSvdqd39Nj05TAqQSYioI8XQ7/HfL/vR+JFvpwRdN/vc1FcjIGOosJc3sZ/zKqNzyy23gJlMavLZzAqQ/ZDvn4BMz7rs5z567bMVQCZzbifTkjwySmAwu4/gKOzf4WpbAbGeALQdSqpQ0sL3HcSiBhy7LuFGt15FLb+EM48/jtlLlyQT0q7VJNxZKBSlvmShVodBEGWYMNstZKwI/o8H3oMTByeRppJHy0XTbYgXqlKtwbUdRLwA1aUleNUGdg/sQVD3EGc5Jismi6VEJgszlUIkHpPKA03KVzA8SO9PPArPaKPBUCUC8TJI7UrfgRRmMttIJeMw6UFrteEHbclmDOhda4W8MRL62W5O4KPhubBdH5WGh+WqjcfOXMCTZy+iySQEeqEY/mRIlSFgZp21qTNmChBiiDSZiK4I1obcrohk7gmvjVIEpgFHpESA4aEBSSwhR45h/T0TE6K7lsxkkM7lBADumjyA7PAIrGRGwBjDtYR3YV8NM2dF9DUsMS7XyKTTIg2TSYVSGaHnTG295S9WIqAdr7QCBOTaktP0fLFrumeenFZmjT4XYKObs8y3Q5tGQMYFkQJrumdwO9+Bsq0nTpyQ5CX2pxthy81a9c0ft+MB2cMPP4x77rln5Qk3CsLUgexcLFFBDgGNokxmWohsrSbU9+MEQII4w3FqIG2++Z9fR+rGj23MepaqTttmn/Tf/u3fJEvy4sWLK6fQV3X9GC0V2uDKmKn0WwFkykPK8LfKEt3ss/G46wHIXN8TD1mFRcE7yvx0eSmPog7IukEZvT8ss0PWvNu0EQk8XDhzCm2niVbTxkAygdnLl3DqySewvLSEpt0QbbBGo4lq3YZDkELhV4qaBj7ikRbe9eYfwsvvOomhdAxGizITrhDpWZMyEoSSG77dRMT2kD83B3uxhIjbgkFPlh+IDlc0lYbPbEUKr3ZY7CycHjAkSAmKuIkgZsAOXCwWluA06xgdGcThg/swMJANPWStULaCoMzhD0OfzEKlrl8QCNG/4buo2A2UbRfLlQa++s1HML1UkJJPDssjdbxjDAsSCBGQhR4xwYewYgydMtkmrFHJe6UuGsOoVMxPJ+IoLC+DWZCU5xgdHcH4+JgQ/IdGRiQxwvV9jO2eQGZwGEPju2El0yKMa1KLzLSuAjKCMEmeXCktDgQ+xkZHRR4mHtUSAFZs29qAbCUE2vGEkR9LjT5lH7fSt3fCsfp8cdttt+HLX/4yRkZG+rb91+sZumky/P/BBx8Uvpa+9QopXq97WOs8yqYy2YFRBHJtbwCy7Wj5a6+x4wEZdcIY/tIlGDbjRmfn4nlY95Gr014chdWaX3c7E5CRi0TX/g1AFraYbvSU65vZevQiUQZjKxsN6E/8xE9IQoeeXamDqn7Oz/7DbEvKp/QLxHuddycCMk65+UIe1VpNQnuWFQVBmu4F7uUlEw4a+U+WCZ8lkHwPS9PT+MZX/wtG4MlPtZjH4tyscLR8FuVuuqhUqqjXbeFmxZNp8Tq1EOp0mW0fL7vnDrzjh16DsWwSURFxCBj/gu9Rv8kUUJaKxZFqmVh6+hIaCwRkATzbQXE5D9tuSiixQVkUJiZEqfMVFkj3rQjcSAsVv4mS20DerSEw2xgbHcbRo4dx4tbjyGZSAowY6qzzXF4ghb2b1CXr6IhR3JUZj3VWK2g0UaFC/8wivvLNR1B1fBjxlIRITdav7BTvJtwJcys7xds7BdvpuiIgFRDo+8ikUmFbMCzabCJLbbB2S0KcL3/ZS0Wzj+WtWCqJQJGisAxb7t1/UEBZEDFhRGNC6pe6nuJ5U6mVFEMOBZHpIUtELUzs2S1hOJL7O2yzkG8Wplp2uvHqIUtl3zi+yI9U/NjnCyhT45jtTuoDAVk3QOrHhmxmn25bo1/3q1/9qhRO1zMfN3ONrR6j228Csk996lPSR29s298COx6QUQSWHrJenpB+vGU6D4LxcQqUUqBPHdsPj0gfVAxZEpDRQ3Y9OETb/8qv/xW7uSb8nwRarrR/9Ed/dEsXpAGlcKoqdaW/t414x3gTFGOkp607gWAjN6gDsp0SsuT9M1zJe6PGF7015CkpQ79aH5foFzMEKUXSbMCt1fDYQ9/AN77yX7BLeZjtAPVKSYjr9ALVG7YAPobwCEAYGg1aDCn6IJuOCxS3Wce+XaN473vehZumdiNttRCNMGmD8MGAacZEMiMejSNOF1jRxuK5y3DKdQync8ilMlIXs055CYZyyIWjLpfvw3aaqPsu7JaLomOj6NqwhtPIjQ4KIMtkUxIWJOGfEx/5Y+VqXc5VazTFQ0aFfYI1x/NQb9qoNGpC3i/YLr71+CkJWQZGDC3DkuzMeIxKbrxzQs4wGCi6akqOwuiEEoV4Ly4y8YwJuR4h54xgDC0fBw/sl0LZBATC9zMtpIdGkB4YkkLnQ6Nj2L13EgEMeKyAQEI/s5flep3EGMnaC0EZWzSbSmLf1KSUn1JgbBUN2Gu6uQ7TFEigPSN/7I//+I+fsdDayBjZiftyLJCyoDxk/dj96/Ec3YBMT6D42te+JsLlq81j283h430oQEZv4lYWrtej7b4fz7HjARkV9VnGZzNesW7vDYEd5SoIFpRMw0YH5g1A9sxh0m1Q+D95en/+538u2m9b2QjImBmrQpbqWv1mWOn3xuwqVdlgs8ZmJwIyek9o6Ofm50XHy/V8kZVYz8MRArIwDGYRwFSreOLhb+DpR76D8089Ca9RQyoeQ6NZh23XRWyW9SOpA7bU8WRRR4sgxzcMCQGWSwUkrQj+x7vejle96C4k2q6EMRnyE56ZyRqNURF4jbdNmLaL4vQC6vkSolris5YAACAASURBVG0DKSseFkWnQn4iKaDPplBttYpqo44qSx/xnlNxmNkk4sMZJHIpKb9kWQZSqQSiMUsWS7VaHa7XElBGvhvV7wljCHZY4aDmNFCx6yJvMZuv4MHvPI4rS0UgmpBwJbdEzBRPF6UtpJA4+WgtSBiU4IzXVIW8+Yz0plFwV/TA6H2UzwKRzGANy8NHDiOTzcp5rGQKUzcdR3ZkVEAur7hrz95QuqTF69Dz2PFxCeALs2PDhUgoQjuQSePQgf3Cm7uWO7b2qOvmkHFvLjBYyJvjdrP2ditj/dk4VuedUo+S9oQcso3a/a3em7I3uoeM/NiXv/zlz4jWPJc8Morl3vCQbfVtb/74HQ/IvvWtb+Guu+56hmxCP94RvVk4AEmgZMiSYGEzHjJeU4Usb3jIrrZur7akF5I8q62GLP/jP/5DABn137rf53qAQ+3P++Nqk4ZY6f1s1CArg7pTARmfdXFpSfhdDMexwPha7SNcpA4Rigr0UTp3mk3MnDuLR7/xkICyZrUEz7GljiXb7+QLXoCG4+Cxx5/A/8/ee8BJdlV3/qdydZ6cNZqRNKPMKCeEEEJkL1kEC2MwRgYDNsYYw9per8EGs7BesM1iA4Y/lglGYLCJNoggEBKSUEZpJM1oYs90TtWV67/f8+r03H7zqutVd013T089fUbV3fXefTee+7sn/M7A4LBSUQDI8HOCtmGyWJDx8VGJlPLy3KdfKte/7EWyqi0ubbGKJGMQmMKrFZMYoCuakHg0LrFSRbKj45IbnZDsyIQUJ/Nwq1Y1QqQgimtmBs3XB+JAY9WWlHhHmyQ62iTd1SbRRFTNrgAxABIBCmjrMplJZfkfG89IhucJYKiImkInAGRZTJVZGZ7MymO798t9jz4hI5NFKUbjAt4CYLUlYhKXsnK18Z8CumJZwZ1qraQk8aiXRgfIhMlSwVulDAOGOvN3d7TLihU48a+XzSdvUQqWWCIpW08/Q7rWbJBoul3Sbe1qZm5r71ATZVTT8nh5M6vqKo/koprXUud0pCIb1qySTRvWS4IXeQNevT2Mnmy6Hy1aSGhhAGSNytfZb0HH9klXNqH1Qf7DTG9ro1E5MNva+g+A/H777berydLA73xrxPzylDq5GrL56pvZ9ulSfG7RAzKiLEnDM5fJas+ahgyw4KqO6w2s66/E5mAmy2aYrOq9+3j4Pkjljk8Lpo9mmCwBZE899dS0rpjNhgHvlZELMyfCzgH3xGqAzKIsZ1MPtyHNcOq38jBbHjzYS2igOq1H4SHzRQFP+ZLpvu0lHFcTbqEgiUpFBg8ekFu+/19ycM9udewvZMfVQT2VSsr69RvkyV27Zf/Bg5LJ5iUahZg1LpVoTPonxjVikXyRmDq3b1wrv/Mbr5bT1q9Uktikasmgj4hLW3sXOifNb4mmMzuRkUquILnxSZkYHpdClpyxmOaoI6GFHiCMADITMQjWJJJKSDQFAItJIpXQxOL8A80poz60HaNjqiUDlBGpidERQDaRxYSZkYlCQQYzWekbHZf7Ht4pT+4/JJOliORweYvFJJmIS0cSQOZpyOg7/OU04wC5QMkJGIWdIyapRFL9xohChRAW1n643bo7OzTxeXtHu6xdu06BV9eyZbL99DNl2dp10rl6vbQvW+4FBRgTvZokqQNZLY7QTkyx9FfHFMB3+ratmkXAM2lWucosG0ODQUsAgz/4gz9QaqC5yNvFJLNc2cQ+Ask0gGy2GvJG2xYExHRWRyJCwBpuNEEasfnqf7/s3rZtm3Isok3kuxYoa3TE53b/ogdk+JCh2ZrrxcRikhH2DCBrZEG66mZO6n/yJ3+iHFvNIAada7uCTjnNLLNeWbZg6SMjruVvnEYR7Kjk3Xvs56D0I0YG674Tnz8Y/wFSJsjcsasHiNyITASxmSxne0KGXoIoW8a/GUEdtQBZI/MTx3zaid/Yvn37lQnf4xbDi2m6xmSqvxTwEEXosbTD5wWdA6mSHn7gPnngrrtkpP+wFDHpjY7I2PCwJOIJpa4oKnUEgCEhk9mC5EsVmSgWpRyPymR2UmJSku6EyAue+XR56bVXSVe8IvFKXhnrcepPJtISiaVUSwSHGcz35XxRCpPwiRXVh6xYLOk/1RYp1xYe6xFNCwU3WSXu5eskubf5BCprftwDZoVcVrMJwPGEdgxNE+8iZyXmS/JXjuUKcng8I7sPHpa7H3xEMoWKZPENi3rmXnzBetpTCsZwnmd+5gr8K6n/F32ciOCsH9dcmsV8TvNodnW0y7rVq2Td6tXS1dmhkZVoFjGVdnT3SM+yFZouafvZ50q8s0dJYAHPgFPbIPFzA5R60ZveGPLp/fM2dIDf0845QzVxSolRb7HW+N4lIiWnItQX9dbVLF+1II+ZL+VLX/pSJRiH9HS+nfrdPrb5itYf6w9z1P7m9rseQqok2nxaNpVanehqA8OOn2vSpY4AsptuukmjLGfr1jOfg+zfC2oBSL/JuBH5Op/tOSEAmfkbsSGjccOpFqb7sJerSWFDhqmfDXm+TjEz1dM94fhTbsxX/dz3Wn1e8IIXqIYMnwQmv5svz98eVzhyn3sy++Y3v6l+aABhS+s0G/8WysSHbM+ePfr6sKlT3Ahb2sH4v+c975F/+Zd/UaE+1+Tin/3sZ5WtezZM/W4/el5FFekfGJThkRHdzLlcUlG7X4VRdXPHWT8RB2wUpJDPqumrlMvK/l1Pyt4nn5Dhw4dk987H5PD+A1IsFCUaiSm40HyQZZHJyYLydeUrIgUpSxkHfrRu+Uk5ffN6eccbr5cVbTHlJMP8h39YIp6UdLpLNWv4S4EKMVMCxHD4N9OcasnUTOfNnwIJwyv4gVWkrI9htlMX+yppdFniiajEIhHJZSdlYnxMfc8mFZCVla0fzrEMDv2TORmcmJSDoxPqyP/UgUOSx28LE6ymXvIc83s62iQF+388plo3IjX5h/mTvkvFCVCISTqZUuoQQFxnW5ss7+5Smgsc+desXSttcJNF0SbGNe505Zq1svnUbRJt69Tf/doIfvfmuQdYDZBpe6v/1q1dLZs3rZui4Agrz6bNm6oWTcFlIiFf+MIX5K1vfav2m6XzqrXe5ku+hJV//vvcgyDf/cVf/IVm/Qg6IM6m7xp5xpUj9n6yfiAnYRJgjvuDjYL6PQiYBUVphvWxtTZYGdCxQHuB8sJkUi1wt5i0Z35gZv1J+4IsIWGtI42McTPuPSEAmXVUW1ubPPTQQwJpadgTkqtO5hlSJxGJxIYc9hTSjIGaqQxXMNYTos2ui3sqo2zqQh3Ih8dJmwAKu1QTw6blaAL8wtF/cvnUpz4lb3/724/SRjWyGdi9cKOhcYWzyYCfCaKZ+sWdKwQXQMPxk5/8pCnjP5fUSUcBW+X6ysqBg71qslR/I0dt4gEx3dqnHMO5SbWVJCOHZb4MXYMoU//k6LBkhobkV/fcI7f99KdqWizmi0oHkQGUlSpSKMLxVZZSNCKT+Zwk0in1n4oWc9IeLcl1L3quPPPS8yRZyav5D5b7RJRURCnVsEHvoLks1QPLSxPE71LN46jUHICxQlEd9clzCSDTjAQ632DyR5sGuWZFNWYAtAxgbHRE6Toyk1k1VcJ8PzwxKWPk1MznZSRblId275MHdj6p9BMAMgWJSm0hGiG5vLNT2siPGfGc3tFyqbarCpI60wl1+se8CUcZ7+Y5QBzJzlevXiVd3d2ydsNG6V5BROUKWbZ6jazftFkkkVL/MbRtR7R83hoyAAbcNNJWEqijCeN7NstTT9kiyzrbq7kr576ymR933HGHzm9yWio01kCGI1rWI0Bx7u9rdgl+AGblJ5NJ2bhxo/rGPetZzxJ+n8/LNJt+WcMhE207WknWoN/iYhoyA2b+vnfHxtrjHo7DyEj/PRxaIQbmkHi8Xu58dYGXraOZlAML3eYTBpDZiYEk5SS+5vcwWhIDCCwWniGtxDve8Q6lYQhaEPM9oO6C8mvIGj0lzbbubh34GXMlqaUwV6opTZngE9PMxLZQgk6O9jdOkPigYWY2oeZXsYeps5swHTD9V3/1V1qfMCc8FyBSLxKUE4mGBoF2zRWUUx7kubYhhwGIbpv99QOoHDh4UHnCAGWY9ew6Asg8UMaFXxftQLOFkz9tJAcmflOlyUl19N/7xBPy71/7mvT39srw0IhkSdpdyCsgww8MFn78uyBdxfcKlvo0gQDFnJy2cY288sXPly3rV+jvy2CmB4TBzJ9ISzLdpgDMg0Ae/zyUGmjNNGCxqsnDfAkgKxQLnomVf9SRFEUlD5BB1KrO7dB1AMhGhjUIB760UiWq0ZSDYxkZyxdlPJuX/vFJue3eX8nBwWHlU8vRDwpCPBZ+2PiXtXdKKh7XdFKaLSAW06hPclzi9A+lR6RcUj8yNHPJaFQjLDXheCKuAQb4jaXaO2TV+g2y6ZTTZPnqtbL+pJNl1fqNkiHXJSSw6sTvXfQHukEdLwVk5O6MewS+eMJFIgLP35aTN0s64ZFxzPaiH3mPcdbRX//wD/8gH/rQh5RGxeaXrT8Daa7rwWzf3YzngkAYf7P1RPvI/sABkX8cyupp7JtRr1prdNpajESE1HBoJAle4qK+AMYgSiVX9pkp08qz3MamPXVNpGHaYzKcefbKV75SPvrRjypvo3s4sHLCyM0w72zGPTMpVlwzpbeujshClYAhfSybUc+wZZwQgMwmMpO2vb1dI4lIoMtpIEwKJZ5nAyZkmg0dB/PFAMb8g7yQdUKIsJgJnEAz9uxnP3uaDwKTHyHjgiNbIHyazxNADYDw+OOP68mRVFe2CdjG0YiZ0K897OrqUp+017/+9cpLRsTbTJdqjyIRZcKHw4jxNz+0MCfQeguxlsmy3nNHvj/CKKWbZkSUsR9NLlxXKjyrO7aZvqw/3XeoGRA/wASO+hHNQQlRLJqykYF+ufUnP5Ff3HqrjI2MahozzIn4ZcHQhRkxmUopqz2Rl0XMX7GYRMtFSUVLcu7pW+UFz75Setri0pVKSGcqJe2pdmlLtUkySZojnPK9qEKFIDi2Vbz8mJqeDFBCIvBCQecGf9N5Ui56uS1L/A1zqqcxo+6euXJUJibG1ScMDVj/6LiMTBYkH4lL79CIPLZ7nzz05B6Nqkwkk/oOtISQ0GLGTccS0p5MSpK64c8lFaXimMxlVRMZj3mUGPCMAcbQkGkAAI7+0Yhq67q6OqWru0d91wBhp555thRgNoslZNMpp8jqDZsk2d7h8bqp2arqR1Y1w0YJ0KimtiJ5OkAaglkoNFau6KnC2PCzpdad9CdzHRnJ3PnMZz6j/5B1boo4AzpzPYjMvcbTSwgCZsga3FTQ+JF+jaAe6m0HxGbXoVZ5QRu/e9CHSQAlAUSxmUxmmqbMb6J0ZXyQqdKAh41PmHHyH+SxJL3iFa/QgyemS1deuGBsMQAa92Dgtpm+8R+6TanCM0H+yvM1H2Z6z5IHZK5JzQYM8ABguPTSS+uqr+00BUAgQqevr0/70z+JF2ow/YsSIQTo9GukjlX96EsyH2zatEmJF2H6xiToAl1MPZiKcWLlH+DLNa3SBgNllIeT67e//W158MEHp+z/Lks/95rJMYzAMSFlpylOzBAyosELoyXlfeTAxJ+NunHRv80gBiZakw3DDwzDC7spRqkpEyUaI7SLXiqlI/5H7hyY2sDE044oq1aV62pyMiNs/qT9yY6PSXZiQp549BH5969/XQ7u2y+jJEMuFhWApdLtXkRnxDvd5/NFTbRNWUoSUcpJRyoil194jlx+4Q5Z1paQVCQiyzt7pKu9Q4EcoAxuM0s/pJqxIqDLizbkH+/AXIkfma1JAJmCsmJBSuWi53OF2bVYkGxmQmgH96PBGyELQCYnmXJExgoV2fnUPvnV47tkPF9RsynlaJBmNSF7PBrzEojH4mpijVa7ua29Tcd9Mjep7yrmq5q5GPktRWKVin7yD5Pl2rVrZN369XJoYEhOPeNMueZ5L1At3SNPPinrNm1WP7JkW7t65QNAiaykH8z3j14EbKLJLFfr2NPTLads3ap5MvFZm+vl96ehfazDb33rW3ogwu+Sf0SYm6bMDkdh199c61jreZMFLhBhLWGiRCa98IUvlNe+9rWqJXPXeliXlbnW213HtdY0/b9z5051gyGd0v79+/XQg0nTbZdr1ubvgDfzrTVznF9zVq/+7qHSBXv01Y4dO+RlL3vZFCDzgzEXqNV7z7H63uajAVebl2hCUbigIGB/4nL3HLMehVHIHKu6B5W75AGZTRoGyj3duSremTrcnnMnuk3iZmhImjHYbltYRNddd52ebMwc0Yx3zCQQmfAIQM2nh6akGnbPMwCDf/3Xf9VQakAtuSRNw2Fl2uKgHa4Z0H8a9AubsP1v4Nnud8sNo353Nx2/ebaWw3PYPsevBUBGv3G57wpTNzU9wgSvYMoz8bGhj4yOSF9/v4Jf/6ZpZg2PSdSL3sKh3qNY8NL/FIt5BVlEDsIyv2/vHrn5+/8lP//pzxSgwV2WTKQknkp5J/pSUQpoQCNx9Q3zUiNSNxzfy9KVisiVl54vZ5JrMp2SrlS79HR2CuAC7RSgTH3IcKwvlTWnpdXH4+MiuhEfMsBXWfCnAkTlizkFaoAIQJkBskI+p21H4zU8NiHDkzD8R2UkX5E9hwdk5579cqB/WCKJtJohvfYSkICGK6Jaso50u4KxVAwTa0RNhu0dbVKplBTsZYmqrPqSkasSrRgJ1uEti0cqCsguuvACWb1mjTz02GOy+bRt8vJX/7rs3L1X7nvoITnvoktk+ap1kkinq3kwOegllCSWcom89Nj/PWI2AG4y6aVKWrtmlePM75HUzvXymy/5nQPogQMH9N/k5OSc+SDnWkf/87Yhsy5tXQMm2YwxufHPgJhpu7nP/bnZdaq3nwRp82gH4AofVWQkFhnmr+vvZH5mAE7GggMrGvbe3t6pVwYpIGaqj18mzmRlWYyALGg+8DdM+lAvXX311fLmN79ZwaUF8oU/7M7nzPDedUIBMuvesBu5Oxw2UV1QtxAmQv8mbcKFehGyzCnrjDPOUC1Zo/5Is51+NsH9p06EBhGJX/7yl/XE52q5/ADZFSQGomuBHe51T8Yz1TsIfFl9re/CtNsVXH7gFOb5WvdAe/G6171u6vTWuEnAUyF5Gi7P5MfPuXxOmfsZgyCgp6BM0xlVBYFG83laLsAOF+a/cskzPx48sE/uvfuX8rWvfEUG+/okXgWAak4sAc4SChDacVKvRCSbxcespLxg5VJOIuWsdKVj8oJnXSVb162VjlhMeto7ZO261epnhYYM0INZtYJmrFTRnz1+Ls+xnWhJsgHgxA9AI7WR5tcs5JRuQ016hGlWSgqeeD85LMdyeRnNl2WiFJGDIxl59Kl9su/wgPKNaXoiMggo4X5R/cHwGSOdVDqZVoDYnmqTWCQmxUJe2trSSquRzWY0XRXAib5U6ouq750CsqgoD9kpW7eof9jBvj7Zum27PPM5z5OBkTEZzWRly7bTZdnKNepD5gUpRCTBOwFk1QOkmWLpE/zjYOQ/ZcsWaW/zHNPdEZzNPHQ3J1dTVkuDtFg3M3+97BDilyuz6aNmPjNTvVwzml9rGeRrOzo6Kt/4xjcEv2hAnIFM/zvC1N8PzIIOr2HKWeh7/CZ1wDnpymBGwCpie2IrynKWI9UsHrJZvn7RP2YLBxUtuSPh2jGgEUYdO1eTg3va42cTKnx++tOfVj8ETJb+06mBrrm+f9EPUJ0KzpUY1i1e+1JBGSa+ojqf2+lZHfdx2FcuMI/xXYFaxOMww1zGP1PrK3jGSb/qGwUsOtzbK1+/6Svy3W9/W/m2AFAQwcLr1NHZ5fmV5Qpeep+S53uXKwKg8PUqSlsyKpvXrJCnn3eunLpujcSKBVnW1SnLly9T8lSNIqw6sqMhk7Jn+gQo4phPezIFIhxLympP/kciHtFW5QqTUizkZEV3pxRx/s8XlJZjolCSsQLJyCPSn8nJo3sOyN5DfZIr4m8XlXgsoZoIHPBVu5bPKyBLJTxusYRFgBKNWvIShBuP1cjIsKCJIwiC59GskSaJKFPAGDxh69es9jR1OPy3t0skkdJoS7Rjm0/ZJrlKTLqWr/ASqBP9p+bjiHLJVZG0gi76Gp+0kzasl7VrVlS/q5LBLuAiWOj1G06LvIAddIxfjSYNeiEClTh8+TXsCz0+x7j5NYt39yXkG6ZrqKpOPvlkfablQzbLkWkBspk7zk6AMD5/8YtfFHhkbDLOx6QLOrlRY3whYP0mjL4RJ/xZTpPj9rFjBchU6JSKGoAwUXUUPkI3Yto0HPkBaUotqqZAjxgfzRhJgkSURKJYkvGREbn/3rvlO9/8pux+4gmZGBtXX60kLPmJhMRTmPIIE/PMfjxDFgA0WhKPS9fy5bJiWZdsWN4p67raZPv61dKOWS8Zl672ds0EgJ8UdcFciB8aYAlTKhxi2Vxek5tP4FBf9IAY1Bv5YlHGxselWMhKOpVQIASIBM9M5AoyXihLNhKXAyMTsuvgYTkwMKRcZDj6q0kUi2CpPEVbgZYNEAYow+SYiiekkPOCUXDiBxh1dOCEH5ui1UAjh/M9gAlQBiCDSLY9nVROMiz4OPZ39vTIaGZSaS7OPOdpsnzNOulZs0Gd/dMd7VIGGAOA1cHfm9K0hY4laKCzPS2nb9tGogKzNh+3875V8eb1AOTZ+O4+8cQT3pzRA9aRDA/Ne9PxV5Ltj5gr2ZMwXc6X5Wg2vXVCmCxn0zHH0zNMtmuvvVbY3PHnMi3IfLTBbyowTRh+Y+985ztVlV7rWgiT73z0SSPvaCYg471mgrRP9SXr65NcPl+Neq2Ge+M3pgz/njmQCyd988XRKMZCQRNk49w+OjQkd/3iF/KlL/yL9B86pAAhn8t6PGdwhyWS3icEFhFRTZP6esWisn7TRlm9fr10t6ckWcpKsjApO045STpiOMF7EYpe8nE0VtBmKLtDNfIyqmBsMusBsAyArJBXzjN8uGDdp97pRELNpoA5MglIPCFDE5MyOJmVocm87OsfUmd6SF1h6UcLhd+aZgMoYWL0EoOjCaQNUF5QZoroYaXlQEOG1s4L6MElIJ1OyeBAv2rJylBf4NgfjykggyzWA4cVTavU1dUtPStWyBjtyOdlzfqNEku1yZbtZ8pZO86XNevXw0GiPGcRxkYzFNAXakdWc+XJmzapdky9xeij6VH8jUy71r1LqAfuvPNO+e3f/m25//77j+KNO1E1ZO7w2j6DcueCCy5Q7ZgdThfbNGgBssU2IrOoD3byF7/4xZqqCCdWldfVdDqzKK7hR/wOsmzmRA9it8d3LMgZtOGXLNEHjgUg8zzKvIuxgMaAiEtoFTRqEdAUi+rvjJ3NFaMkMR89UAFO/Qf27ZPbb71Vnnx8p+x6/HEp5jAJ5tRnLJOd1PLQgimOwtRISiaSc8disunkk+WUbadJqi0tpVxGRnr3SGekJJedvU3aoxUFZAQEVCumZs885sYCJtaI+lIBxgBSpC3CbwyTpX5CzUG+TqKeCSaIoFmKymShJIMTGRmYyEgEM2EyLX1Do7LvYK+SxOKjVSEvJZkH4CYC/Ch9BZoofvb4xGDfj2Nq1GCTgkZUAhjRT3EI6unGTFuUXDarZnnVZBFpCQdZld0fgIY59pKLL5Xlq1bJzt275cDhw3LRJZeJxJNKuXHmuTtk9bp1Eo0nsNKq2RLtHeMAwATgLl/WI1tPPlk5zryclU3x41+iq+rEaRaAC6Dxlre8Re67774pipLWYffIHKAvWK+33HKLMissVj9IPRRXFjmEbpks6wsXNpXrr79eyfyILJnvCeeCP94NCIDt+QMf+IBGDrWEQ+0xnCsg8xJOKySqSXQ7PjEhg8NDatoDNMF5ZZBNWfGrZSiVCJkWolHlXdv71B75xe23y5M7d0pmfFQ1RnnAB7kgx8ako6NT5xuEsEWpqBkxl82pcz1loIHafvoZ0rNsuWQy45LPjMjhp3ZKd6wkz77kfFnRnpRCdhLU6EURajqikuRzgK+Cmion83nVkEFdwXsAY6p5A0xWUzVpFGYeGJqQofGcjOdLkpGIrNp0khSjUent75c9e/bK0NBwlUYlrkS2yr1VKkmsqgFDG6hhEeWK0l2oY38iqX5jBB7gF5cnQwFRpWpOFFm5coVqEony5BMwyt+TaPxg7Y/HpKenRwNuTj1tm9z+y7ukUKnI1lO3SaKtQySZls2nnCorV6+RZStWSLqzU6Jxoj4BqZ7JsqO9XUlgO9vbqtqxamYFTSB/hFC2vqRo3bEUe4B0gJDLYpKz7bxltvRG2t17cJ+BBmMxXy1AtphHJ0TdbOHBtQM7Pnk6w3BrhSg61C1BJks2EwAZANF4u9zCXIfLUC9Zwjc1A5BVEVVNQAZgHhodkYHBIXWGVw1RNfdlpeylxrGQcIAYaXMeuP9+BWSMX0X9qjzOq2wmI8ODg7J61So595xzpadnuTLc50ukU8pqdCccYgAdHPJXr1qjwCczMSq5sSHp27NTuuMl+bWrr5D1y7slMzYqZRjwUd0RWKD0GxV14tdE3soj5nGJ4S/GPyMxhcg1V8pLLo+/WkIGR3NSTnZI56p1UmnvkL7RMekbHNDoTGXtHx1TQIWKCUCmPpb4hWFiLZaqmi34xGDaj2q90Ewt6+6W9ra0OudPTmQ0HRMAjH4DrCkZrfqiwZEG5UXES/gtZf3s6uxUXq94Mqkm3GWrVslJJ2+VZHuntC9fKavWrZdlK5YrcIVGxPJ3so4hqN24Yb2sW7NG6+mFbEDbUNSsCM2gu1jCy2vJN4056AIyGmw0Qq2D8JHhZ58kZ+g555zjHaaiZALxIqQX09UCZItpNGZZFyYXKYY+/vGPq8aCaz5NlqqtqOao5N1sVh/+8If1H2SS/qtlwjzSI80CZGrFqmrKHIulF4YHkMrlZXh0y0kg3QAAIABJREFUREZwgEcjBaUFQZlCCrGEmpYh733wwQdk3969mjYHU5ymA9JcjlE1U/YfPqyA/4rLL5Mtm7dIAaf5fEHyZbRYeWXtpx6FbE6KhZL0dPeoNm1ibEiyowNyaNcjsnllt7zoWVfIuuXdkoW8NZuVUqHkBQLA9F+EsqKsoCxfAuxVwVmhoHk0AVL8g/oiiyYtEpPBsbxIukdWbj5V9g2MSO/IqGQwMQK88nkZ6jsso8NDmpIohrarSi6M35fHXVZUXzG0gJgY+cxlJtUpnyThtLmQy6lPVwbS2UxGAST8ZYC6qUTM5ZLnixYhIAKCWM8vDqqMeNKLpMSfrmf5SiEeddXGzbJ+82bZuOkkWbNurWYtYFyMFmblihVy0qaNqq2Lx8hCUFYtZqlUqKZbWlwbyixFWOuxOfQAgIzsI/iS2QHdwMYiN4DNodXhHjVQSr/cdtttctFFF7Wc+sN1XfBdLZPlzL1n4MY0ZACy+SQ9DAJ+mCn/5m/+RvPhkRvPLv+JrXWCEw3EwNw8W62mgqoj2ZGOePXT6VUaDAAZepWJyawc7u/X1D+YxTxS05g8+shjKsx37dolE5lxmcxMqsM+Y7tyxXLN4QgQQcOUy06q+eycc86WVLJNyHqZxaxYwNk+p47mnNBJQo6GKZ1KyWDfYRnqOyiSG1OT5cVnb5Nrr7hYVi/rksnMuGTGJ6SQzXtkr7mCFPKeFgxARpkAMsBXXv3I8C/zAg4m8wWZLJYlU4rIWDEiG7edIzsP9su+/mHJV/nLADHRckn6D/XK6MiQl04lFtVclLTeclCi0TP/N0BYd0eH56xfKEpXZ4d0K61HScbHRj1/MfjSykRXVqqAyzP9QgeCpgwfOpj0STSOU348EdOsBERRtnV2yYZNJ8mW7afLWRdcLJ3Llkt7R4ek2tq0nZiULTBn22mnSU9Xu0clQgQrSE/H1ca35dk/l/1lKTyL5gcfMtbwbDjIlkIfzNQG0xiSour888+f1/2x0b5tacga7bEFvN9PemdV4e+vfvWr1WRJ7jZ3UdarrnuScjVXjRDn+VW/bFj/+3//b/nrv/5r1ZC5IdguCDsRAJmdWIMSvfMd+QJ/8zd/U1Xns+n/I8Su1ZE+4s/v/YHNu0oASwTfBNxkhw/pxt8/MCA/+enP5aGHHp4CznAZATyymUl1WocVHE1ZPptTU113V5ecc/bZOs+SiaSUS1HVZo1mRqRQyqsZDTAxOT6hOSDRfg0cPqjmysGDT4lMjsh1v/ZcOefUk6UjFVcTH6A9MwYoy3kashw+WbkqO39O0wiRlxNzJRiS9EyTGegvKjJaKMtEJSadazbKZCQpdzz4qBRjSYnEE5Jua9OIx4mxEenv61ViV9UulUWzCXBFYlB8FNVkiTkQTaB9ohkkIwF9aKnPqS9YiLFTM241UwK+XIAlOMk0pyaYCSCmY1BWDRnIOdHWLms3bJBVa9fKGefukLMvvFTSXV2arUA1l9UhAziSe3HT+jWef2DAQp5vv/5G5Yr2bxNMQn4f1UbKrGWWCmuu8h84G+kD/5A18mzQQZfnTXNqZfP7Aw88oNk+0JRx+Qli6+0BJ8r3KHcAZI3Mn/numxYgm+8en8X7/D5XRt5pQoUFCNs7flsWZekJ9sZs5CYw/It+piq7QsKAF+Yk/Mc++MEPTpksXSfTxZIHdBZDMadHbNwMiNJfN954o7zmNa85SkMW1uQcFpBhBkQrBijbf/CA3Przn8vPb7td9uw/IJFITEklGTfANOABzRaO+dA+YM5TH6toVE46aZMmttbDQTkiqUSbminHMmMyMTmufGI4opcLJQUjg32HJDs2JP37n5LhQ3vl3NM2y/OvvlLW9HRKZzohyXRS3z0xiqYsI/nJnBfFWchrBoB8gfREmCw9c2W+UJJsjp+LkitHZYhAy+4V0r3+JLnn4cdlV2+/pkMiCbjOs/ykDA32yeBgv5c4nIAGzbVZDWxQBVN1ozPeLxKaY4KP0P6EArmKgiUvYAXABRfZ8u5umRgZ1t9dnzJMlmjG+IeWjGcxnRIx2tHdIxddepn+a+vukfYVqyXd2VXVjMXU14w1taJqqoQ+IwiQHTXuc5qZs3s4yBw2X5tdo7LNBSqzAYr+9zUCrur1rtuP/v4LAmEm260d0F286U1vEjRA5jpibiT13n0ifd8CZE0Y7RPdZGmbN5uLprWpnpKsazU0PhbTfF0AoO7u7iltS1ih4Qob9+ewoCDoJPixj31M3v/+96svkqslsjY0YWocV0X4NWT2OwnLn//850/Ltzcn4kK/hmxqooiaKAFPvYf75MZ/uVHuuOuX6jiPf5nlvDQC1FwuK5s2bpJNGzfqfIL6Ab4uNGSWc5QIzWgkoUq4sYlRGZ8Y1dyU+DmRZJvE5MN9B2ViqE8O7n5MTZYvf+Fz5IKzz5BYmRyXMWnT3JBlyWfzMjE2IdkJzKU5yWcn1WSIpgxABpBUE2Ye5/6yVCIxyUVTUmxfLtLRI5G2LvnO938kA+OTmoqovb1TneqHhvplaLhfMrlMNTckJkS8+D2NZEGIVPRIX1VLqYz8BCV4ZkdyjKqzvoI0/Nu83KBtmDXJMtDVKWPDw2o2zsKJprkwPR42yGUxZBIQgGYukUpJz8rV8vSrnikXXHSxtC9bLpFkm5QJsoAygwCDaFSjMvEb6+xIT4Exv4ZsvgDZbIFIWNlTbxG7h87ZrotaVoCw8m2ubWnk+SBZ7Adl/ntITP72t79dvv/970+LKgzSytfr76X8fQuQNWF0T3RAZmDGH8bsLjZO1aTO+P3f/33dLP0LttaJsNbi95sV6w2jgSzjr6Lcr33ta1ofkhK7lwFIpVioJvmtV/7x/r2NFWPIz4Affu7q6pIf/ehHct55502p0edinpnqp6NAGYz8FQUFfFWqiPqbfPbzn5dde/ZIoVjyfKuq5o7Ojk7VjF144YUK8EkazvcAMo8fzDsYaBJwzWseFdIITUyMq88ZNBYAstH+wzJ8eL8c2vu45Eb75OR1K+UlL3iObFy9UipVX6u2ttRUpgBAWXYyq8z4hVzVj63qvA9dR7ESkTzk+tGElKMJmagkJJPqkmw0JdmiyM9uv1Oe2ndQ2ju71JyKdu3gwX0ynhmVSMIjvYV7TAFZ0SOiLcfIH0mkpMdHprk0yyXPNAR9RdxbTwbG0NpNzXepSE9HuwY+rF+3VkaGhxSA5SYz0tPZoebMidFR1RhiksSMCiv/Fc+4Sp523gWyfPUakWRqqv95DybizZtPkhXLu7U+RLbWMlfquj7GiyNIEzWfmrF676+nkQsCMyYPw2jZZgtI3WHxAzL396DvdO5VowD9sjtIZuMWcsMNN8iXvvQlfa2B+1aGlOmLowXImiAsTnRARhe6YCzo1HPqqafKZz/7WbnyyiunFrIt9LCnSv9CN6HQ6BBaOY888oie2n74wx9OCQmAI6YdVyA2Wv7xeL/fV87G8+Uvf7n8wz/8g6xevXoqKjZI4DarzZQN+IqTt1FEbr3tdvmnz39exiYmlC8ORnnqhrkMP7Fly5ZJFhNiseiRlEZjnkO70i5AT0E0pKfZGRjo10CAnq5uiQC2C3nVju3f9YgMH9ojqzrjctkF58rF550jHamUokI4zUiSHdNcQBEpkSYpX1ATaRlNVBlmfC9JeKkSlaJEJR+JSymakMliRfomS9JXiEo+SnLumBw4eFjuuPNupfWgHcOjQzIyOijZ/KS2mQjLPLk2K2QU8O6JpRL6Hdo+3qs5P0tefk+0gmpCLJc9n7ZCXv3r0OjRdu4HgAHc1q1dI+fv2CGPPfyQjAwNyJZNGzVROdoz9UHDUT+Vlhe//JVy6ulnaqRlWaJKBqvcb7GYauM2bdwgq1ctP1oz5oLsY43CfBPOQI2t23ogqFnz1cCF67Lhj9AOWxdbV+ZW4ffZrFXnIEBm7wyrYfOXHVSmK29nAop+AGegC1/U973vfWqRsH47UV1Dao1lC5A1YWWe6IAsyAnetExsHqRwefe7361pithA7XJ9CWYaBrf8IKEQdBr2l+dqugwAIii++tWvqik1k8l4RJ7V7AFWtxPpBGcmZ3O4JRqWwAf8x4whPyx4bnRZuTlNbV/3NFsiN33j3+WnP/uZjs3hapqr7dtPl9NOOVXrlcvlFZR4yclNKwZA8VIxAfDQvg3092neS6IRS7mcjA/0y2DvXjmw6yHpTJTkjC3r5JLzzpJN69ao43ypUFY6ilQSU6GXfgmHfYINADqVsgd2AEPwcpUjMSlG4pKPJmWiJNI/Pim9o1npz8ckU4pKW3un5hK695775UBvr/KhjY2PSKVSklzeC1Rgvqk5FQf8mKcVAwwByKBxpY16D2bHeFzbDUjyiF9z6tNW1HLgG0ODBg2Fl5kAs+aGdeuku71NshNjsnrFMiW9XbtqldJpDI2MyJp1G+VV1/+GpkxKdXZKZ1e3AlwNEEgkZOPGDbJ+3epqAEFV+zWDCbrRedCs+w2gBYGaWtqg2b7bZItpjFx6HQMe9eRbELALKx/9h0c/IAzTLr8PcBCIZO7RRmuntdvks9vXfg0b3/X29uoBGMuE/31h6ngi3NMCZE0Y5RMdkFkX2kI10GTg5vWvf72ejE477bQpTZoLithUG7nczTvMCdC9x362CE2A2F/8xV9oJCE8V35w59ccNVLP4+leP6gGODNuf/qnfyqrVq2aakoYE0rYdh/JaQmciSiwYV54gEPUZwoz4GgmIw898rBGat3yk1vkgfsfkI0bNsoVl1+uPmQWiDA5CQ1GxePJgjG/UNA8ljDn8/vo8Igm5SbvZWZ4WAYO7peh3r2SHemVM7aslXO2bZTTNq+XrnRaYvh/ZQsKjlDWKZVDNKY5KDUlEgnJ0bJV0zVWAHASk0I0IZlIQgYyeekdHpe+iYIMZkUm8vh0dUgq3S6DQ8Ny3wMPSO/hXgVOmPxI/wQ4UlJVUCh5K6taMS81kUcS6WUA8HoYgAQY41JtGJGY5aKnras6+DOu+rNmGSDnZFE60ylJx6OyfvUq2QzAWrNGN0g0ieeed76cfs4OKUfjmmCc9E04/hM4sGLFcg3IScaJ+kTr6NFb1FSGNSF6Mexc8gMa9zk/AHO/CyM/wtQB8A845rIyZ3qvv34GUNACYxKe62WHqrDauVrvUw1zsTg1z2bSxtk8NLcQfjdZbZkjiLJ829veJjDSnyiytZGxbAGyRnqrxr0tQDY9/YMtNDQsJJSFEHDz5s3Tes9OsPv27ZNHH31Uv3PNDvzuqt3RBiAc+HzqqacUJLAZmeZmpmFk4wJgnHnmmSrsXC0Y74D5/bvf/a4GHDxOHsSq+cvq1IQpclwUYabmM844Q971rndp7lH62dWO1RPIjTTUr1gx/zAD6xUcyaDDiIhMZLNyzz33yi0/+Yn84Ac369xYu3qNXH75FepDliUZt0ekXwUungYpTyQkZsVIRH2/IHbFGDp8qFfG+g9JYWxQkuUJOf+sU+TMUzfK6mUdkoAaIhrX9Eg4wKeTnukQ853Hzl/QuagAp8pwW8Z3rBKVrMRlpBiR/cPjcmBoXOCCnSjFJJZokxh5IUkS/v/yut597z3y4EMP6/MpTJXkoczllJKCCFLNVgAgw5k/GlMTpZpJFY15zv4GyAADnraCunns/N7a8SIuvfVY1uTovIP2AcxILL6su1NOOXmLJjQ+48yzZN2GTVKJxjXxOcnYWSvcv271atmwYb3EiQbQpOIe94W+xxCif/DnEZAdOnRI9uzZI4ODg1NRfH7NlckUNYsTEUtgRj6v5u+5XETgQouCjEEm2WHPEkSH0eBzD/dTf9Yc/a7BGqiJ61yuhopbaZcXiRxTeVdPq20HaLMQGKCiPvQPJsZ15DGtHpZcn2HupS8Bo96hoKSZWHBRsYOcC0z5Hk6yT37yk6opC8qSUq+9S/n7FiBrwug2C5DZwrIoprPOOksnNouBhWXO8O6m6J7GTGVsC5JyeK6eBsrKcFXQemKuUgyMjY2pDxGLjsVnQMkAkgrtREK/42/UFwF/+umn62bpCgS+R3B++ctfVgfPJ598cirvXpihcIVb2NMf70S4dXZ2ytVXX60Jxbds2aJRaHaSNCEN8Sj51gB9/M20LzPVDWFM2ykP86yZOd30IDM9b+OO8Dt48KDWzfqUE3MYQlYzb/BOtH6MGc9ZROtM77d2btq0STlw0GTSjmZqw8KMba17PHrUiPJ83X//A/L1b3xDfvnLu7Wf165dJ894xjMl3dbugbKqtkh9yDRLuefsDqDBtDk0OCjDhw9LdzoubZW8jB7eK5tX98gFZ2+XtSu7pKs9LbGo9wzorlQsSFsqLQkc58XjByPdkmmkIpGKFMtFjULMlESykaQ8cWhYdh8ekXKiSzIFkYGRUelZvkKWLV8hefJdlkpy9z33yl13/1LJVllbkNkeOnhQfdw62tNqftR1WyXM5X1EVioXWSSi89lSSTH26i/n5NA8YrLz/McURaEgK3vUIGj8NCemmjTL0tPdLWeedZZcc82zBbmTSHngsbOjXVYt65F1a1YrXUiVMk6HqlnapTBzw/8ufmfd/eAHP5C//Mu/lN27dyt9jXtAqzd/w2qw6tXP/57ZaH5qgbawMq5eHefyfT2Za1pYk3fMTf6G/Cd/5Ste8QqVJ8xXA6vIOiwSaL0tv6WBT9vH7L0uYOQ7DvHLly9XeesGFtRqI8+zJ46Ojsr+/fs1wTl7kJn+59I3zX62Bcia0KNzBWSuEzw/o1ki+g/eFk5vBnxsodsEdavuChdX0xRmwtrJ0YSsuyBs0prwt1Ofe/p0T3FT2g3fqdkECzkI3/Oe98jNN9+s3E5hLlcohTlt+sv0m1LJFfbe975Xfu3Xfk2jCP2bi9/EWU8o8r35K/nfFaa+Bqb4NOFup9EwgNCdF1bXRjYbG0v6wQXP9Ta0MGPXjHsUWGkkX0STg99xx53yH9/8ptx99z0Kss592nnytKftUEd5uMxgm/cSxqsaR8li2awzmaz6hLUDVBMRmRw4IEP7d8nTLzhHzjr1ZAVjaMMigsnUI2HFDIi5EM6wWCyBK5ZnpMQnSzVvIjmY+iWivmPDuYrcvXOvTFSS0jdelF17Dmhk4/kXXCjrN24UTJvjmYzc+vPb5PEnn5QVK1dJW3u7RnEODvSrn1t+MqNACFoPddBHoVUFXaaVYj0CuG2te4DtCOWMO/7lCmZRz+SpgAr1Fv1JcnHAGS2uap+JQL3sssvk3HPOlu3bt8umDRvkpPVrpS19xDRqB7z5AmT+QycjwIHpE5/4hHz+859XrZKZxFww5GqOwqzDZsxVV5bO5zubVfdGynFljWnV7DBqWjQOwfiNAczMSuLOGwNo7p7ll/cmk+w51zzM8/U0gCZfTZnw05/+VAnKbQ9aTOPUAmSNzMAa984VkPmL/Z//83/KH/3RH02pm90JU2uj9W/K/sUyUzNrle8HIgYYXIHsbuLuBu6vJwKTEwrO/Z/73Od0EXGSApTVAzy8o1mLhrrz79xzz1ViWDRmVr4fzBhQq6dhdOvnBzdhQY3r8xEEcOuNn42/q+30A81aZbgC0gRjPSHXhGXTUBEuKCPi8r777pfvfu8/5eabfyiJZErOP/8COeeccz3nemghMEsOD2sKpsncpGrLSKOEuTKBGWhyTCZ694hMDMsLr75CTl63Sn2j4oAUyL0AZKqdqkAHppQQUwcn9cfy/mlaqGhMJvJlKSU75MFd+2RX/5hkomn51ZP75PDgsOw4+2xltI8nklKsVGR4ZExu/fntcqi/XwEZWmzWAjjpqd27ZLD/sLLv47eFpgwN3JTWFSf/Kq+fC/4BY9rugIMQoA5sqnQZZmYEkJHLsmoS1eCbtnTVFFsR0iHdcMOb5dpnXyPtKY9upNY6CbN+Gxps383uGqIf0ACT9uzv//7vpb+/f+pupT2pAlfXwd5fv6A+mmv93OcbPRTVk21z7d965Vvd6/VTrfv8Ms/kl4EyDr0cgH/v935PrRR2hZWNNu/sfqtnIwcCwBhz3ep066236h6Ldm4xXS1A1oTRaAYgM2GPUEGLtHXr1mkO8I1oPPzAqBkLmjJrbdJ2yvEDE1eAI/DJifhnf/Zngr9Ho+2Z6zC5WkjaQZ/84R/+oQYbQHI5lz5qRn+bcLG+tN8bETquoPMLrzD95xeQiwWcTWlIplKuRJUo9s677pLPfu7/k3vuvVc2bNgo5577NNm69RQFZZyiMVMAyMazkyqMu7uXCdBicmhQCiODMnl4n6xsi8nzn3GZrF3RrZxcyThzw+P3Uh8s6CMAL/GoaGYhDJcKxjwrYLEckVIkLoVIUg5P5OXex3ZLNt4uuXha+sez0t7ZrVGNBCwAHAvlivQe6pc7f3mPjI6PS3tHp5pbMb+kknEpFnLy2KOPyOFDB6VNQVpEMpMTGiHJhVYMag9yXdpG6IEQzKzBo1zR0AgONd6nzvXqz2q6rIgmZwe4QaOBifZNv/VGue66V8qqFR69BfcvpPaUsbQABtje3/CGN6i5ywWlteZ4rbXdiAyaaf24gCdImx9GttQCTWGerbe25wrI6tXB5AafptF3XUF4/uz/dyj51Kc+JZdccsk0F5pGx8CVi7S70YOjPc9h7U/+5E9UORDWUlOvn5vxfQuQNaEX5wrIXDX7SSedJJSHX4l7+Seu+3vQRjoleJvQPn8R5ig802Jw68f9bJA4+H/xi188ys/jGFRxWpF2KrI+sf5+9rOfLf/3//5f2bZtm95fTwPor6e10QWrswFnfg2VO3ZhT5EzzY8w/RsktOsJ4jDlNuueKQFvqS+ruS8f/NXD8v4P/KX6hKxdt15B2YoVKyWZ8oI3+vr6NM8kv6eTaSWDzQwNSH6kX7L9B+SMzevkqovOk+WdacFtP1E9RYNZNH9kpSQFAFpUPGd/4J4XOSBloiojcYmku9SR/55Hd8nhiZwUYikpx9MSSaY0YhKQBXdZLJ7S5OlP7T0gDz+2U1LpDkkkSaGUngJkHe1t0ntwv+zc+ZhMjI8KicdLxbz6snEBxuAjgwoDpEQbPbcCy+ft6bIMTB8JgTTtmZf8G2CpicC9jOCKLjFLbli3Xt7zR++W51x7zTSeMb+WykxUzRrfmcrxH0o+/elPa6QeWg+7XBnq/uyu/fmo64n6DrfPTX65QI2DxIc//GHVkhm9jv++2YDZWvLRL88o21Uc4NKA2ZJALnwRF8vVAmRNGIm5AjKqYFobHCFRp+qJOZUKZLR3q+yqx2fSYtVrpglwyptpI/ZrTYJAib3LBQlPPPGE+hJ873vfqwmWatWxHjAIcwJ0/RDsPTt27FCz5TXXXNPwSatWXV3TY9jTnyu43La6AqTe+Nkm7G5Q9rd6/Ver7MWiIaN+rhnEc9z3kmHz82233yH/fOO/yM7Hn1CTyHnnnS/r1q1XvyLM5AP9QwrSIJWNlIuSHRmUsb4DUhztk6sufJrsOP1U6W5LKiCLV7WnupErjURJiqoOK0sC5gv8/EpliUALkUir39hIISJPHh6S3X1DkoXpLNmmjP2YMnk+kYzrmsrlIZAV2fnEbnnw4Ucl3d6tXGPknFRQlk5pKiUyA+x5arc88fhjkpkYU782SGj1IrG4+saJ+paZj6c3144QUHgAzYtj9bRIns+b0qnRHsy2qvWGTFcEIHju2efIG37z9XLtNVdPlaQ0Ip66cOqazaEjzPytdY+tAzPbfuQjH1FNu/mNHWnj0SZb7bI60Z5h5MdM9T/W5dfru2a9319OWPllcsb2MBsnVxahOSPangAMolH9h9CwbfADq7AWBJuz7qGbvMrUhwCoxXK1AFkTRmKugMwFC6h0AS1Ekcx1Q51N04JOHDMtTP/97sbpvp9Q5ze+8Y3y4IMPTkU2ur5Ss6lr2Gdcc6UroAmYwDH4Va96VU2hHVZDFbYute7zA9uwgiZojjS6YU5pU6qbVz3hONe2Nv68ByzUt7+6uarFUH/3qC4eeWSn3PS1rwoOu11d3XLmGWfJxo0bJZfNSe+BQ9LR1iGdHR0ShYR1bEgGD+yWdsnJVZecJ9s3b5DOdFJNkVBrcUE1odGZRC5WqS2ULQ+gQ3hBIi2TkpChXFkePzwoewdHpJRsl9FsTn3FAIyYATs7OySTzUhMCWorEokl5fZf/FIe37VH2juXKVks9+NHRlvSbUlJpxLqw4aW7MDep6RSyktcfb6IHPXAKGCMcbPNzz1QWd+4G6J6wykIq1J1lElAHpFEPKpA8PnPfa687vpfl3POPlMBJ/QbdrmAxT83GpmnjY/7kSfsPWjaoWRh3brr2q+hMZA2XzJmLm073p8N6nvGhr+7oPm1r32tAKbxp7R55B5gw/ZDo3Mu6MCLdhU/xA984AMa8LNYrhYga8JIzBWQWRUAZhdddJF85zvfUS4XNwLFr5K3Z4IAUCMnm3qgr9bm7r5jJtBiJxL8PQBkEANaW+bbnOCm6aAOgF5Mlq9+9atD59acCVD5Ve5hgY1/vNz+DCt8Gh3zoHb4x9oFr01YJnMowpzRPZAwtS6qJRqj/9DwqHz729+Rz3z6M7Jy5SqlXgGcDfQNSSFXkFUrV0giUpHhQ/tl+OAe2bKmW6644FzZtGa5dKWT6ksVVeWRB0hwrFffLM2vieY4qlGSEMDmJCYHRyZUKzaUL8sEPGSRGE5eXsAKUZCRiExMjAl0/mjLYom0SDQu3/zWf8nI+KSk2zolkcJ/rEMhH2AMygs0f/iTFfJZefD++2Tg8AE1pZqpJ0+uzorl6vQY+V1Q7cFXD1kekRueTVODEdSnrCKJeEzSqaS87S2/I6+67pXq1J9OVh34lS4EADkdmLka+fmaH/71gNkLQOa+f7o2MFhTNocJ2Hq0Tg/YPDMLix8IA9Be+MIXqh8ZtEjNOOiGlY1u1e29ALKPf/zjCsjQoi+WqwXImjASzQJkVAUNGSSlcyVt9TnEAAAgAElEQVQrbEKzmloEffSWt7xF7rrrrmkMzUGnq6a+2Mmz6QeAgF4EO4CsdR2fPaDGxLJHVGpEs/fc84DcdNNNGoG3bdt2yUzmZWxsXJZ3dUlPW1oO7X1SsgO9cvbWDXLxWdtl3YouaYuTmkgtk3phpUNjVSpVpFiJSSWWkGIkIpliWYYyOdnXPyT90GjEUxJJt0umUJYSz8FuX80jadqoaMyrWyUSl/FMVv7z+z+WQikibR09kkjimpBWAti2trQkE0QBR1Rrhf8YoOyJnY/IuCZGn5ActB3tHZLJTCjpLeDNfDrRRhgfIH5mzHejqYG+wwNjcI9VlFbjkosvkrfecIOct+Ps6amQ6AC1gFqPznNiyoCpaBspbYUSiPyqftPY8TmDl36tDcS/5CUvUULYtWvXHrUHzEcvuC4gBsjI0sK6mqvZei71d/cl9snzzjtvWnqquZR9LJ6NVBayt0K0qAXI6nfSbbfdpj5kREhx2cZR/8nm3BFktkRDRug8qvTWdfz2ALABUth0lSuLluzde0B+/vOfS9/AoAyOjMnw0LC0xRPS056Sib5eyfQflIvPPE12bN8qa5d1SSoeVw4zIAukqB7JcVFTHWVL0FqUZHAiIwcGBmVv36CM5osSa++QeHuHRBIpTdeEfxcmNRyGC4WiRm+Nj49JvjApk5MZGc/kJFcoyZ59h9R/DEAWT6QVYOFDBrhCM5dKJZR6A9+t9raU0nEc3L9f8MOE2ZyNBZJWeMomqxGkmFbRGBAlaWYiz6fH0yjixg9ABJCddtop8tKXvFie/5znyKZN66aBMeOQ9WaDx//m+qYtxCzx+/+84x3v0I2dy7+uF6J+rXfW7wG0uy960YvUIoGGTA89mu7h2F9+X1wz9ZOnd7GYLE0xAZZAs2+Xmybw2PdUuDe0AFm4flrUdwHEcOpkwvl9UuYDb9spxIQA70QLiWC/7rrrFnXftSoXrgcAVJ5mSJRRH1B18PBhuf3Ou+ShXz0slUJBOmJRGdizS+K5jFzxtDPlzK2bZdWyLiVOLeu/iJRhyI9GpFDKS7ZYkYlCVHYf6JOBsXGZLJZlLF+QSColHT09EiN7RbHoZUcYHZP+vgE5dOiw9PUNyMjIqAKxfCFTpdCIqkYMMNbZs0La2rskniS7Q6eS2SYS8WrqJM+3CxMimqzurg4ZHx+Vp3bvlp07d6oTMmmUMDcC+AgcAHixvalgJ/4zFtP2k3ScnKAAPdjSr3z6FfKbr3+dnLF9uySTCSETkjr6u7DLzWm18MqxqcE394d3vvOdUybL+ZAd4WZf666ZeoADOCZL5C35UGdjbmxGD5vPGp8Asg996EPKV7jQlwVEwIt24YUXNsWke6za1AJkx6pn56lcJr+ZLAFmLjiaD6db1yzq+pGRa+1v//ZvWxqyeZoHx+o1tRyDwRUkAx+fzMpDv3pI7rnzTsmOjMjeRx6StkpRrrrwPDl962bp6exQ4thIKi35ckWGMxPKXQahbCZflMlyQkYyBQVsEk9KAXesaFQmSHfUd0j2798n+/btlcMHe4UE54UcOQCJ0PTMnslEVJIEDcQS6kfW3bNSUm2dku7olnR7p6RSbVOADK0YwQAdHe0KxiCHBWDC5E/UJ4CMABlSLBXyeQVlmC+BYYAutHoadlClxEhBaBuNyPbt2+Q1r3q1PP2Ky2XlyuWSiKnOTJOVE1nKNQ17LR5r5bRpgwbSTJbHaj61ym1+DyCDyY2Lqdn1IZsvYOZXAnBYAZD91V/91RTtxXy4zwT1rPteANnFF1+sB6tGo+ybP2rBJbYA2Xz19DF8D/nDcMYlCs51wJ1vQOYGFMD59rGPfUxe+tKXHsOWt4qejx4wwW7O7VP+U/G45xYGiWs2L48+8IB8+2s3SSSflR2nb5N1q1ao+S9bKMpINifDmYzkyGEpXo7KaDIl2UpM8rDDSlTTL+3a/ZQ8+thjsnfvXhkeHYI+VqMxoZAgEVG5CGKDTiLhsYPHPKb/SDwh8URKOrqWSxtgrKNrKsqyDdOnYKaMyrJlPaodA2DhV0bbEsmEOuEDvu644w7Z9eQT6l+Gnxm+YQA0Gonvm0dRVlEKECJNX/fa18o11zxLOjvapqJIi6WiJPB305TpBsUWkTqsxqShL/77f//vymk130FB8zGPl+I7zKxsgMx8yNxAgGPdbn8QAaZAwOGf/umfLooE59YXHLbwIeOaL7DaaN+3AFmjPbbI7mcxDAwMaG7O//iP/1jQ2jHxEeScPjiJoEJHRdy6jt8ecCOnLD2KtUbBP9x6VVAGb8TA/r2y94nHJTs+Kgf27ZFHHn1MhkbHZKJYkRL5MCUixUpZAC3JdFq1Ymi7RkbG5MD+g9Lf16/+Yd7BAjUYEY+49Fd5vwRfsLhEIzj4i7R1tCvtBRqyRLpdtWMAslRbu8STaWXqj6u5Mq7UHD3dXepjGYtE1KwIwvKc94sK+siNeecdv5De3gNKGpsmZVAJ82RetWirVq2Q7dtOk2c84xly5RVXyNYtmxWIKRFslVPM8nQeSQs2zWi5KCeDbVD4fXK4a5krF+UwHVUpA87Pe97z5LOf/azSXjQjKnw2rbc5xOdXv/pVwR/x8OHDRxU139oy6yMAGfyY1C9Myr7Z9MFcn2kBsrn24AI/r4mPy2VNVUGoMacTMzPNh1D1U4bYO1/3utfJX//1X6sWoXUtnR5gfG1+mc9gqVCSGGY//MwgFKuUZWzgsDz04K/kxi98Ue68+z450DckMZjz22DQB+TA2+XlgSR1T75AAm8oFTzwon5bmvQc0tUjpkKdX5gek0nlGEskiKJM6D+0ZB1dPdLW2a3aMYIGiMykMHL+9XR3SyIeV0CWJHm4ZhlISZEkyuqgX5RKuahJyG+77VbJTk5IMZdTugx8zU7fvk2e99xr5fwdO2T16lXqi6b8aQpIPVOmahGrHGvxBJxnfKnZxr3bfFNhofVmftqLb37zm3q445A338FBS2eVzH9Lzj//fPnSl74kkJ9zzZcGKAj8sScR8Q8gw53Gb6nx07scy96y/Ym5TCASCgJ7f8upfxY934qyrN9pTKyf/exncsMNN6gfjF3zESXlV42bQ///+B//Q9785jers3PrOr57wBXu9TmOMClWCVJLJTnU16/s+bfdebfc8tNbZe++A170XqGgGqfxsRGFKbF4UoFLseTldSWNUSGXUx8tTJZoySKYLWNRSaQSkkynFGxFIkmJQ48B8IrGpGf5SkngxJ9s0/yW3AMYw8QIQSyADNOlAj7VjhmkqihjPyALE2V/3yG5447bZc2qFfLMq54hl196iWzdcrKsWtmj5LHKwj+lHfTA2NRF+wkAKJerwn/xAjLq7PrT7Nq1SwOEfvzjH09Ln3R8z+ClX3uc+dFKXXbZZfNO6+AH9awrtNww9cPYj/xwQdlCaMhI4cdhw1L51ZdjCzNnTggNmU0AzGjf//73NeF1WKc+NyzcH0ps37mD65Yb9A7XD8eG3N3wXH+dsOSn9h5Ib3/rt35LhoaGlCIg6ApaDO7f0DzYs2EXjpc+xjv7kyf0+uuvlz/+4z9WThz38p/awi6KWvf5BQHvqhXu7U/SHtbHwh1j1XVUd17X2d1tV63xd09jQXUJOtGG7Z+FER0zvbWa/NHrMA/AxGKSzZK0/Jdyyy23yK8efFAOHjwoI6OjkssXNIIzHvdoJSCJ5R/OwWib1BRezYNJ4AjUGWifYomEVCCMBYxJRH3IurrhH0srWWwikZSOjk7p7u5WMAaIApB5BJuiTv3QgfEO9Ff4kbWlE6oRW7VyuaxZvUpOP32bBg542jrl5Pcc+z2yi+r//X2x2PRgM88QV+bwM+nl3v/+9+shD+2lzXv6LaxfqpGYmlyYrba+lga+Vov8MpP3Bh1Mw8o29z0WtOTKDrddM9XV+uNYWS8on/3txhtvFPx3SQ/IFQSW+LtrXvRHyftJ02dc6aoZPpLj1X6mDOYO4P7b3/627kk2DrX6r9Z+Ze2YjZxjzJ72tKcJnGiYdfmd9y9G7ZiusxOFh4xJhzoXx3c4sgxEhAE9NnndjdQGlEnX29srg4ODuoHwz2zU9g5+ZyIwITdv3ixEIFIWf3M3+dlMOKsH5fHv3/7t3+Tzn/+8plE6dOiQLx9f8BtmI5ysJFtkaCHwX0BLB/fYmjVrptnpAXksShJVwyVl/kj1BDxtQqiYNsMPUvie7yy02cYK2g0AIZuxH/CacAzb3+6GZXWxejD+AAvCu2mjC2aN/Z06Agi4MOEy/qjQXYEZBL6OX0A2vWddUMvP9Adz88ldu+W++x+QPXv3qv/Y8PCIMnt7IABtmTf2gDO4yOizVBoKi4QmAK8A9oBE+JRFob1IKwBDKwa4w39Mk6Hj9F8FVAQZmMM9Gi4c/NuSSZ0na9eskvVrV6ufGU76uJhhRoVMVsfKAWP2O4EGS+GydcTaQIZhmfinf/on+c///E+VbZYCp1Fn/2aap8LIqVrvM1nMmnQTp4cZuyCg5fbDTD/bAdxf90b7caZ6umVfe+218prXvEZOPvlknfcmF20Nmo8v3zHnkdnIJn7nmgtQCZLNaFwBifg3P/744xp1OZc54e9H93e3T2kTe9LTn/50JU2/6qqrjgKpi1G+njCAjIFDXcnpD0AGIAhrZ/dPUnvuwIEDarcnyvHRRx+dAhq20XIfg44QYKMm8St1YHIQFQObvTsp5jJB7FmEzcMPP6wClToBFvkuCPi4YNROkmyImBkNaLkap6BTLvcBfhAAnEQ4pWEessXN9/v27VOgCC3H/v37VcBTljGdzyRsDOBMNy8dSVtD35ofnbWH0yHAB/BLPz/zmc+cAsl+YRAGkFv9/MAOIlE2LcYfYQNfloFDYzq3iESeZd6ddtppcvnll2v0KaDVBWX+n8NsFsfDPbU1nF6uzIHBQRkYGNS5um/ffv3EGZhsAIf7+pQ+AmCEcz4RlXbKLZGcG2BL2iVIZ/EpS3pEsul0m244/C2VSim1BTQVPT3dsnzZMhXW0F8sX9YtXR0d0t3VJalkRJQmzccdZtZIm/9BGoHjYRyC6mhjY2uRttncZQxuvvlm2b17t0a9Mr8NYNh6NBnnlm2gm+/oe7tmoyWjXiabalkogrRiVk/k4GOPPTYtSME27rAAzw5hJkNdDQ9rGpmHydDT7qJ99frQ+gZ5igmPeUuf3n777Rp92AxQ5gck1BW5wjs5uHR0dEyNmau9ArBQd/aj5zznOQKQ45lG5KF/PvnXh33POr7//vuFFH9PPvmkyv96ss7qgfznZ/fQbc/yaQDbZDP3If8ZD/7RLjSGdgCmrLD7/kKs6SUPyNwJi+MjJks/EJqp493TvTtZ2YRhRiaNDKdHgJAtMHdi2gTgU0/2kYi+/2Uve5mGBRuzsjvJ3AUfZlL4J5g59vNpqSvCADImN4KChTmTBtEVrNSVzc0WB200AcYnABhOGjSTkG5a3VwzZ73+53sTdH7B7+9r60fKpz1nnHGGqs1/4zd+QzcHv2YqTP/6ATm/o+FBDW7jb/3rblA2Hww00gZ+RnP33Oc+V58PCnqYCzAP056FuMfdzNz5Te5ID2B5tcrl0DIX9XAzPjEhg0ODeqoeHBxS4DY84mnR+BsZBLgPMIZGDd+xjs5O6elZJqtWrdaDApsOwKy7q1ujLMk4QHSl59zvmS4hcNU55iNw1d8d37ClOC7uxhjkYsHfABNoLQ2o2TNmfrP16f7d1oFpXlz5ZvMvzObvB2TuevePh/876sDhlMjR733veyp7rA1hwaEfNJnGiXLYTwimOuuss1Smu/3h9omBXb5HHmOyhxIIgNKMy59HmLa5ARlBwNP2I+5jD3rDG96gchKXE/9eFFY+231BY2Tzx/YkA/RB4+HOC9NmuoDMHTsXiFm9UQIg603eB80z3mtArxlj0KwyTihAhsMj9mwEdaM+ZHS4PYOWB6f1L3zhC1M+Fu6AGHhwQZB/YXNyIQoFXw078bvCsVHhHyQMGinD7g3bL/4J6H8X9SHAAOCJUHQ3YfeUUs9kGWaiG7izher/HcBIP7/tbW+b1tdh2uqaK6k3AoUN6r3vfa9qx8zHxj/+fuHkbkImMKkTzOicVmfaaML0wWK9p95p1LytMAfileXnTHW9sfw/V1k3ppGueh5eR65SiRRA04lZg0go0LbxJESuR2rhRU96qIwQyoBeXugwyTkOfJCM8M959xVh1swcq3TU443IMf/D1BcNPfL6y1/+sspwAwFhg55cEGblQ3tCFPkVV1xxFIAJqq/9zcAZ6e5++7d/W2XjXC5X1oXR/AXtTbwfYPaud71LD4meiT/8xK7VXsq1clw54Lqh+LWeQfuKKztn6ivbS4LKdA/V9WTSXMZjrs8ueUBmHcQgXXTRRYLjO6eZRi53wjGZOG397u/+ri50FwgFnboMhfOcP4x869atWhZqY//EbUQIBZlUed4iyIJUyf6/BZ02wyzKICDGc6ipOT1+5jOfmVIrz0ZF757u/D/7AWzQmFr/4z/4uc99TucAVz1BUEswUB4J6gHTqN+t/X7tqB+A8bt7kmVsTjnlFPmv//ov2bJly1GAzBVmjczVxXgvfWRC0OaU9Rss/grGNGJx+iZQ1mjNqna0+t0RAOe1VBN68/+K56gMr1iVDszL4W0dUn3QfMls7ug9U5uPp2vDyV/L1qzqADI+XVWZU3D4fWsxDs3U/LUcncxLd90zTjZWfnlgss9/f7Pnritjah1cgmQc9bB5RwTiu9/9bnnqqaemNCOuxq/W4ARpyDjgURYABvNYrfa7ZmBrA5/8HVPc//k//0f+7M/+rCnzwq1nkMbMHRN/XzHm1Il2feUrX1ETZqM8XWH2K9OaBpVda/yCOsc/H4L2KSuPT1fW007Tts3FX64pgxZQyAkFyEgsCgAyQBZ2EtmAcj8aEUAGJy6c1P1XEIDwL2o7mbGY0bLgBD+1QZUJqW/MUdg/QW0SukLALyTDLIAw/WNCz05e1h+YhhFYBBf4Veauf1oQiHX7tNb3rsbNNlcDWraJuCdbTn2MGSARNbiZLsMsLH8wxz/+4z/K+973PjXBBo2/1ccFH1Y313RHP+A0/axnPWuaBtH/fJg6Hg/3uOMyhZN8UVquAJ0+r8tTmMgDWkfg2xFMFPHSNE1FfXnKrSPfO9GfWoEj2q8j4KJasynNmK6caYCsGlBs1GLHQ9fPWMcgrZerRQgaN3fNBRUe5jAXtuP8IMx9zr/Ggt7Lxos/LRop/Lf80X4z1SPoEIkfKGAKtwPkih04DGi4feeCVn8//+hHP5JrrrkmbDcE3ufX3rlgzPYRV+a48tSVy9Sd71A0fPCDH5zyIw5bOX+57nN+4O66dYQFfv69zL+f+feMoMMDZbhKimbO0bD9VO++JQ/I3AV16aWXqslythoyBhSfFXJ04RcFOAsCPUEgImhhs3jwI/vzP//zOSU8DQJX/sXvB1e1wJb73GxUu/Y8oJU0LH19fdMAmQnDsOaCWhoyv1CuJWgMCPH5ohe9aCqbQdDpvtZiccEyPiBw63z0ox/VuRAEyKjzTOZqmwv0ARGxREWFFUz1FvRi/L5eX/vnrx8AeN87Ki7DTGjHqpox25hUZ+aAsiPg1h6qJsG0MpWw9eiwfdWMeVLf05Ipuetxrg6rMzls7foPeH4NUC2NRJBmrdHDZVAVZzoYhv2OaD+i7dBIu4e5egdCkx82J/md4CXWP2DqyLw7UvOgOrnR8LbWISolCnCul7897l4TJD9dEOuaPPk7bj1ERBIJHuYK2//1ZMBM75rpHX4g5gI1P5C3ds9mXwvTF824Z8kDMreTLrnkEjU34UM22wuHYnwHWJCNhk8HvRNNCwBvMaL1sH3kglLaQb9wgoQYMEiLFLbcZt1nQgkTMWbGuQgHtKIf+MAHNKADs0MYge62wz/O5Hx74xvfOKtgg2b1z1IoJ1y+br/BU8W3P/V3qO4I975QRS2Jm/zrYLHJM0yVEFWjuZ/tZXLk3HPPVfl29dVXhz5IuYDOQGo9QDYbF49G2+Z/B64dRMQTqNC65r8HWoCswT5vAbKjO8x/ggGQfeQjH1HVt/EXNdjNTb3dhA7RRHCGcQVpFcO81AVkQQ79Ycpw78H86QKyRp9v3d9oOqK5k7a6JSxtndnSmV0LDcisJ11ZCSC78sorj5JFjR7ymjlK+DMDyM4555w5WW2aWacTqawWIGtwtFuA7OgO80dloTn68Ic/rKY96AkWywU/D3QVBshmc4pvAbLFMppePYICH+enht6b/YEI8/Pu1lsa7YGFBGS1TMBBGrKgAIFG2zqX+/GP+9rXvqZm2dY1/z3QAmQN9nkLkNUGZOaDAiADjKElo78W8nL9K+D8sigr3Uxn4RM0H4DMbwJeyP5b7O9uAbLFPkKLo34LDchM3rj+S1BfGG2G20v+QIX56EGTkwAyNGSYZVvX/PdAC5A12OfHGpCFdWBssNrH9HY/gACQAcbQki0GHzIThqQJgapENSs+x++wHQQgwzfuE5/4RCAHWdhy7D58yMg/2kjUZ6PvaN3v9UAt8DbFxF+no6abJ1teZMfTvFpIQOb2kwvIIM3GZAkY8gcCLVTftgDZQvW8994WIGuw/1uA7OgO84MbfKv+5m/+Rp3fIVFd6MtCwWGhJnXJbMEY7SBnJe1qJiAzH7LZaOwWum+Pt/cf7UE23SOsHmg70t4WIDuexn6hAFmt6HaAGRQcbpTlQmjG/GPoArK5yMnjaW4sprq2AFmDo4HG50Mf+pDSXliexQaLmHY71BBEWR7Pl99BHqd+0pVAergYnPqNYmP79u1TzNizDccHkJmGLIj2otFx/NSnPqVpS5qRaL7Rdy+G+72E3Ueuo53kg93mj8ChsEbLoHL8vP7uPTO4609jnF0MvdiqQ70eWGhA5vcjo7733nuvElW7FDlhaH7qtXUu37c0ZHPpvbk/2wJkDfYhgMylvZhrRAxEpWzwx/vlJ5IkepC2WSLZhW4fgg4GaoiB7SQ6mzQwzQZk8LUByGqxVy91rdlxC8iY0K0Qy4Ve1qHfv1CAzCrol4+s68cff1zOO+88dX2wTAktQBZ6SJfkjUsekLlO3fCQGTFsI7QHro8UiwewQc4vY+p3yfVUTkc8ckqumfKLdXZ2Kp8Via/9V9AC5p5aKnB34ZtPQpgZGxQBNFueLuPaoc3w/ZBe6LHHHjuKPDdMveZyT5DqHw0UTP2WqiQsOaD1j92P4GT8//iP/1gymcy0ROp+IsJa42/14/OHP/yhPPOZzzxqXMPWby791Ixng8wa/rXl3tOsdjWyfmeez42RWMwGxDejn49VGbXGJqy5aqZxCFOG3RNESO3KE7esIALbWv1jz+3Zs0duuOEGzYwx1wtKCHjIjBh2pvL8/WPznzbg/vLyl79cfvzjH08rwk/W6h763b3FfSiIs6zWvf76uvKyUQ2Zuzfa3mflB+0tc+37Rvraf+9cSc+PZd2t7BMKkKEeRkOyfPlybX9Y7YO7KfMcZbz1rW+VvXv3TnPG9AMBFwxShvky2efJJ5+sZUHG5zp1srj8k8cPsvwbG/cba7SpwBsxywXl9aq12fJ3f9n+dCHwfQFa0QCZQLF2ow1y02fMdqK7/c3PJpSCwDD8OqSpIqqpkX7xCxf6CRD19re/XZOnu5d//K0+9unmMuVeTKiwYvPpB36z7ZOFeC4oK4TNEf/acTeb2YxDo+2rBQrCgAXeZfe5OfD4+1ICZkG5cN2DZJBca3QcwtzvyhB/ejPGge+D0hOFKRumfohhb7755oaZ+v3lE4GIywopz8zVoB5Q8Msq7udwj2sHLisc7v1pkKY26RpO/5buiPusbyw/Z1gw5q83chLai0aiLP2gvtZe5a6ZZq8f/3rmdxe4m9yxfgnaw8LMo2N9z5IHZNaBTF5yWf7gBz/QJKqNADK/AEbVjGP3v/7rv06LtKulbg5KE9Te3q4CAnoI8qG5iWhNMPlBl/u7ATCbdC64dE8tYUGnbT7UwyL+3HL8E9g9+ZnwdEEh5eEjcf3112seORMUYVMmucLIBUWNLggWIppItGPkaSN/qIHBMOmKgjbu3t5eLe+f//mfp7H1BwlBPyizece9pM16z3veIx0dHYGALCxoaLRPmnm/W0d3Y3c30CBh6W6u9TYzdy642oIwa9h/UPBvjGHWh1t//xxvZl8uRFlBsiJIO++ud3c9Bs35IPBRq21+mWYHK3uf1c9fZqMbumnISJ3kn0ON9jscXQQthWXq9/enO2/JHPLe975X/v3f//0on2T/3DQZjEwxE6e7v9ncNIAWBpT59yzjIWsEkNne4e4RfgWBHb4atb7UG6ugfSloTbsAv1la+kbnTZj7TxhAxoRgkqEe7unpCa0ds02GgXdP/bfccos692OaM42UO7lNC2STlU87AaVSKU1My8koKEUF5TGBOH3ZBOaTSQ54s7LdSW4/u5timInn32yCQArvtXrYyYO22r3U098/fM9zX/3qV/U0SZJxi7gMswn6hb47mYM2ZVfD6Ao8IitJKvw7v/M7snnz5qliGgU71pf23H333ae5OtFwhhl/azPjRH9h7kCon3HGGfq8jZ9br0brGGbBN/ueoMND0EmY+/hnc4V5GmZTdTVTrkbN5lu99tiaIwDHXT/8HLRh+QGA1dfmlHvqDgMI69VvMX1vMod+4Wf6zk3GbDLIxty0Du4hw+SdyYx6GiSTE3wGJep25YC/v8OsD7unmT5kmCxZu6zhMIc6//p2QQT9jGzElYJk4wQKubK21vyg721u21j55VCjgIx3AciQ2eyVYTTY1r9+YO3XZLoAjTVN3ViT9eaH3Ut5rubN1r/JfXfdGqh3D8M2L+3+MG1biLW55AGZe7Ji8/vJT36iiVMbGRA/sLHJBes7KudHHnlEUIlbKh0DDHafLbDu7m4FBVdddZW88pWvlKGaJNAAACAASURBVPXr1+viY2KiRUKj9MQTT6j62haXvdsFeGh5TjrpJDV14hQKA729o5F2BU0402SNjIzIPffcIwAPHPOpk2nPTBBzrwkXzMBWH3JGopWyzQvTHtpEyqKfYO83rWA9cIawsQXmLkj3ZMg9rpBLp9Oydu1aIVUSibtx5qfO7obD836zSK0FGJQYmPfh4A/YfPjhh2X37t3TtKUGXN3xoE/gQmP8X/3qVwtEtXaadVXqrvBYCKHQ6Dtd7YkLspjXzFsCYWxuwwOHhtEEbL0TMH56BgzsGXeTrjffbV1QF8aRw5CZevzzya2Lfbdp0yYdMw5OzG/G8Hgbn3rj6d9U6Sf+hgyAKwvXDAANEdMGBAyc+fuf5/iOMvjEEjDTZX3OvfTtli1b5Mwzz1QzPnLNxn4uGylzEhmED9lPf/rTaYfxevPPr0HifuYB6x65ghyb7eVqi5D7aMnuuOMO5UpEtvjrBnhhjzEZjUweGBiYtpcFHQ4bqd8pp5wiN910k+zYsSMU2PSDYtfSY2CK9Q/oZJ+kbVAPUU/WorWlVh3rrX8D6SY/bc6xt7JuoRXhk8sP/sIoLBrpu2bcu+QBmdtJoH78fyyTfaMD4p6ODUjwt76+PnXQtFOhe4JkUrJo2fz5RMi4GjqEHIEGf/d3fyd33XWXLjgmuZn2ap1ymMyAoNe+9rXqz4bt3xZHmJOj2y/U197J3xFeEJZ+5StfmSJS5e+uRs6ed/3CqOv555+vUYOvf/3rVRjbM2yItI3FaG0MqyGpBcjslGRgzBYln/Qx/QM4c99jAqveRm7tC5ojrlaI+9zx511+s5bNFUzBzD3zYXSBjAvM+DlM3zRDADSjjJnmHYL405/+tHznO9+R/fv3N4WXzgXx9TZUm7c27ibAbc64f6/VF7g4AJ6Z15D4rly5cspfMew8akY/H6sy3HmIvEJWwSIP1x4HWGRUEMWLqyFz6xZmTPxtMXmHPOEwBdjBpQOfT7+5yca/3mHO3kF9cDMBkGEhCaM5smeDABkHezRk1LGehieoX1wlgdsG5iLgBaBFn7vvRh6YDyo/I0MBcR//+Mfll7/85dQB3rRCYeeKWxeeAZChIQOQhZ3bLrD0y00OYjfeeKPucZhn/dq8sPV0x8N9hjoGgTrmE7L/4osvVn/fa6+9VvcEk1WLVb6eMICMgbvwwgs1ysY2xLCAzDZ+m6D+E6W78E3g82n3uQLFfrZ3IyD+4A/+QB544AG9362Tu1n4hZ8JPUDPu971LnnnO9+pG4X73jCT3d8H/f39GkEEQHTzUPqFrGkQbDHa9wgowCFUHi95yUumFrV7wm1kMfhBS62+NkBjG61/06aerqnX+jqMycEPloJ+t353x9/q6prd/ODXBc/uz2HnZpgxPtb3+A8ANseZPwAYhDEnXXfTtdNzvc3bnff17p2pnf6NxwVmMz3nbnArVqyQd7/73frPNDfHum/nq3zrW+Ydju+sXw6ILrGzaRbrgdhGALP1r4EP+8QKgPb/S1/6kloV/Ou31hqs1V/N8iGjfm6UZSOg0NaJ/xlXHvpdTmiPC4zctcaaAjgzHwE+rkwO66vrH6tGoyzd/rZ2mOxCe/eWt7xF3XrQtlqdwtbN2m5zs976D1IYoAShTe9///vlpS99qdYhKIBtvtZZvfcseUDmnjKM9sI0ZPU6x938XUDhbpaudiBoM7Yygp5BLf17v/d78oUvfGHaCccAoCsAg051NgE5vRPNyCnAnZRhTziuQMDpFX8rTHBhL782j5Mc2gR85PDhMuFpAiNsuWHvCwvaZns6ck+Atd5lgMx/+p1Jw1YLjPnLCtsPC3HfTP3xyU9+Ug8bALQgDdV81DdIw9Hoew008IkGAa3EC1/4wkaLWbT3uzIMN4w//MM/lK9//esKxoLkThC4nW3jammrTHYhH+F9xCLgyuOZZG1QXZBnaMgAB37wV6/u/jqiPcJkCV1NPQ2Z/7Di31NmAjSuHKglg9Bc4jYD4LA0dS4wq9c2//ccpsllCeisVXf3mVr3sKegYcU3zvIZN9rvYetebz6yP1122WWqqcMkXktDGfZ9x/K+JQ/I3M4DkH33u98VTroLcfk1a6jRUaminmbT4nJP5LWElb/unALe9773KTcWJ0u/Ri9sW3mOcthwwrLQWx39qnK0kZg9oRppXUu7B4IOG/jVve51r5O77777uG68X9iz1vD/xGSF+0FYDcli7gQXVEPD8qY3vUnQlIeVP8eybVADAexf8IIX6GvCgISg+jTTqR/XF6wIYaMsj2X/UDbMAbitsJ/MFfTMRUNm7UQDhf8xB3s+F8NFv9x5551qJVvMVwuQHePRCRIgJgCx/V9++eXTQpjNRFNPPeuvNpGERH1itrRNohGzl53AXvGKV8g3vvGNhslc7Z2mScTMALBDTdy6lm4PuPPU3QzwGYNmhI1wKV2ctlmzf/u3f6v+ksf75TeTc4jCBQIfpcUAyJYtWyYf/OAH1fTFNVsAvJQBGWZL+sfcXuYyJ5sByNCOsYdADA4f5WK4WoCsSaMAaGmWlmUhNGQz+QgR5oyZ0QSN3/wTFpQx2QBS+H1hIgzrF+WeOK2eV155pUZW+etUazj9Qtt+Rwv5sY99LDALQZOmRquYRdQDrtmLOQBggasN35GlcLlmSw4bZNgwrc3x3D5XPrGRwo2HiTDs+j/Wbcck+Pu///tap6Ao27AAbSkDMrTQaMjQAIXdM2qN21wAmRvshLmSuWTmymM9T+qV3wJk9Xoo5PfHOyBzm+kHXPhrPe95zwuMXgzZPXobQgsHejYJAJmrqahXjl+DhxoejjW/b9xMgMyAnd3D5gXFB6YGaCda19LvAf88gjj5wx/+8KJILj/X3nd9cgAFrDHm9lLT/gLIAD9spo1G6821j2s9Tz3e+MY3qvuDS5XSiIyj7KUKyABBaMYwD/7iF7+YBqRno+GcKyCzd370ox9VzeZiOZC1AFmTVuhSAmQGXOxUh+0fgthap5qwCwqh9bKXvUw1ZPCv+N9TbyhcZ3c0doS687ewQtnvZ8NzsM9/6lOfagGyep1/nH/vB+42F4jSQ6uBf+RSumgftAwABA5BS+nC94do7cUIyADA/gwijfT9UgVk9MH999+vAQt+QNZI/9i9cwFkVgbziKAHgros0GA2dWnmMy1A1qTeXGqAjG4x1S7h5XDZBPnhNNJ9ZrLERGhko404v7r3QqSHT0Ijqm8/cASQQfKIEP31X//1RprSuncJ9ABzBzCGlsylTTjem2bRxAAyDhsvfvGLj/cmTas/XIH4jwHIFtMF2OCw6ZKwNiLflrKGjLZBeUEfYbL0H44bHcfZADL/WBCghv8wuYxd6qRG69LM+1uArEm9uVQAmd95lgkCIHM1ZLNdTAAgfMjw22GzMO1WmCHwLyaIGDlp8fcwoCxIi0d9IOEjHLsFyMKMwtK7B3MFWrKlBMhMY8wag+z2v/23/7akBo6NFJoSA2RhNfTHuhMgiEWWoCFzZWRY/7GlDMiQ0QAyTJYAMi7XnBtGhrvjNxtAZkoGM+1j+iYKlQNZy4essdXRirJsrL8avtsAj59HhsmLyRINWdDViDDkXswnnNrxb2kkutKtHxsOaX1IL+Iu7IYbLaLku5xqSS7eupZ2D7jOvMYftZRMln7TPSm5AGQvetGLZh31t5hmhMkAA2T4oja6kR+r9tD3kAtTJ+P8Qt41IuOWMiCjbaSkI8rSDtJzGYtGAVktnkX8R9GStwBZY6NxQgAyAzdwfsHUTyh1I6erxro0+G6buK5GygAZdUHwcLII0pL5T4UmkHiTbRavetWrVE1s+d/4Lqxa3/Uhe9aznjUFyPygzE/JMVNdAWTUB0Dm7+sg3iq31/wRe83ofyujVp/4NZjWt2Hub2b95lKWC/rDlhPUvrDzxt7hMnRbv6Eh44Qcls8ubH0X+j7WAIceiJhdQOY/2Pjns62lsPVvdAzCljvTfYwjVAX/+I//OI3Itxllz6UMeNGoE31vstxvBTAA6Zc11o/k46QcZK4rG8MAT7/GCR4yZBsR6Wjtmj1WQfLPfYdZL+zwAyCD9gjOr1p7yEz97yc+hhiWNvrldL05bPdDmYK1hkPZYgFk1B1rG1Q18733NzL3TyhABu3F9773vXkFZLXABZOXaEYAkB/42AAycSzVgwu++Nll8WdBoSHD0RhAxhX2BOm/jyhLnPrdOpgAC/qbu5hdMyeAjPpcd911ugCMqX2m7AH1gFojE9vuDRLUQcCF+wxY+AFwLWE/m/o0+xnaQv2CqE4aAbaWD87KaaTN/g2CNgLGOCGT3mUpXO6cYI3hH/nyl798qmn+dRQ2cb07RvU2vKB+tLnsfuduOC7gqLURWSoZ16m/kfQ2x3J8qQdRlgAg0sT5064FyTn/3OUeABmmT5j6/bJ0pvr7LRXIL5Kf47ROhLxfrvmBkwvmar0nSPaYzKX8mWiMeBZARttIdeVqc8OOoZkaeZfL1D9Tv7hr3sbAPZh95CMfUUC2WHzIWoCsSau0mT5kpE/41re+pUz984WSgxYoXcPkJVz50ksvFZxpDWTZxmhJu/3daNo024j5nVMaJyS0EkQ38myjG6r1B8nKSZviJ4acyYTqN+lw79atW9Xv4/nPf/5RfW2nOHvOEuc2acoEFlMLEAadbt2+Na2g9c9MAOhY1j+scJwJiM5H/QAibAR//ud/LoS+H+8aMnezov9YW1C6oCEz2gt30w17EJqPsQhTF/ce5BA+ZJgHg7Tf81HnoHeg2eJwZyZLk22mJXN/t3q78p027ty5U2UkHIt2QGwkityVp6effroCRFInuSmdDETNBli77a51kArS5tEWXEze9ra36X5i+XrDaP78wJR9BI69m266STVJBrr8AN/WRFCd+Rt7B4CVA9liibJsAbImrd5jAchgs2+2mjlMc/0aoN7eXs2xReLbsIDHvY8FZBsgJxI4hFwNVNg22mkeYPS//tf/UmDnnmwMlJigccEN9XFPRiYk/3/2zjPamqLK+z2fjCg4zoyBoCKIgogEyVmSIgg8qKBkBxRREZAMAoZxkGRAiZJBkgFBAUkCSjKi5AyCkoyzdJZffNev5v0f991Un67q7nNOn/N0r3XXvfec7uqqXbv2/u9Qu9itCSBbdtll53jryg7SFUgVMOV3ikKponuK2917h8oEje9PziHpVf2s+73tA3/bsI5XqjEjxAt/20Zqn2J02H///YNQxusyC5cMJGjIWbiEZGyNPdHR8kjsEGO/JkVvKfNhHuQYHb2HrMrQjBlq6tPvf//7kK/13e9+t1MhS9IeyEdl57ZKX1TJBsYk2kBTohGU9KhzlI9krgAcpYXwAG+33XaDnZ8pciY2f3b+rdFn+aDMoy9gidcPsPmb3/xm4CGTbkhdexrjq171quL0008v1ltvvaCTyvhRYI2+CShLDgDCKApNmLlLm3r6kGUqNwy5rykgs4uJHDKOdBn3WZZlYQMsUrwIHHkEALKWtoCNBLUWn0CRtfLIZUD5caKBBFFOtX6Rn2cffPDB4r3vfW+It9uwaNkUWYAogUVoge3z++67b7HAAgs8J8wQc3dbgRYTQE1ZSSDSW3deQdp327/tfV3zkvn+xHigCpyL/n6cVQBBzwE+xHOcFwsgu+OOOzql2OvwkA372BxK6vXhJcFbonvsmquit/pSBSyq+uzfY9eWlR3D2uEZvBqcY8na15XqQarqY9PvAQnISLtBSJ4gyUMrw+waByQACqiJxc4/ximjRYbYsP7ZlAzJEADIpptuGoxXDpu3ffHrJYcP6EfqelOfn3322eCNPvXUU0Okxcq5FC+ZN9oYi85qhe7iIbUVM/hFR9GdskkcUM+uzxQaN+WP1Od7QJZKqTEBsre85S0hqRNAlrpQWhjCc8KHVgjfe++9oV4Lmw1YXNblrsVl++ABEDF/DhXnIGcEhbWQUz040IJ7eZ5FTcjysMMOK+ib9YZZYS/PmASi6IkVSx4a+QPLLLPMQMDwPeErWV0ocCXEClBosdOPmJKrOxdlSk/jUcjYKiApX/phQyVVHoi6fWzynOVlO+d4PgXOUtpnzCgszYs1CoY9rxA0tMETgfeIki60NSuXlI1AOmVdKMZMiA+lDI/IW8Bv+Ju6WWVJ1nZetG7teo95smK0VI6p5l1ryCpmC1bsetVY8GiQN0qIiSKjejZFoY96fuWZxJjeZ599QgrE85///PBaa6R6o1cyjaTy0047LfxQHJZ5yRlXLB2D55l/wCvAg123L3jBCwZrTfLGyx07p5p/7mE8dr48/S3vMW5owtr6wx/+UJx99tkBGP7xj38ceMeGRVti82VBGWufTW/k7VHbjLHBYwKdMcPWGnM//vGPw25/zrLs2vrvAVkLq7Wph0xdgOmWWmqpoDAIOYwLkOk99n3+b4APTEyogKMmsOgQBPJQMQaYXkeHAGxImsc6RyGwMcAnvNaxvPUMC/3mm28O9YhIGCUxW9/J4qF/NrxF3xAsCClc+fRNgvOpp54qnnjiieLuu+8uHn/88WghXAEwwsk8Sw6aTh1ogY1CE4xBSpMxPf3002F8hI6huw336X76svDCCxeLL754EMJSYtZD2Vb/6rRj+Us8wthQPvxAcwFeKTF+e4XPXHIfyhnlQm4Mgr/KwoUOAFqeg4633nprceeddw7oXWdMXXvGKjj7NzSibh+GB0qM//mxSlzKVODfhqWgLUqLZ+Rd0/3ec1FGE9pFXtCW3u+96XpWvCve5pknn3yyYH2iSFmjMk5ylfoo50z0ZA2SCoH8xqgG8FoDSesX0MUJEayDBx54IIBNjF1dZfm5ZWPw86/1w/vJI0NWsdEDY1TAXLLb9s+DLvpJZAS5ovs1Vss3vE8GIkYW8h/ZxcHdHL+njTNa/5LL4rmquYnRg8gG6TRLL710GJfCxZ6PaZs+QV9kKOdqAuq5r2vpCj0gq+KEhO+bAjItJn6zoHGnjhOQaYgxYCYByW8WJgoNcAYgkmtdAEIWH+NgAS+yyCIFLmUq83tvUqpnTIIl5vVhkbHoEdIPPfRQ6JP1FElwaFyAp8UWWyyAF5KepRRINCW0w0HqKA4leXulwf8sYBY+QA5vJmFP6qI1vSyIoi3ofPHFFxdnnHFG+BvhLU+GAIjGyiYJrMZ3vOMdofgi28Gl0KrCC037nfK8NyzuueeekHAOuIfWACUBUQvILCiz3kD4EMUunqjyCArYMXe8T7TO8UKkjHPS93gvAutDl+gFkLX8A008/aRouY/voZcAmQXOqR4y5k6hKvhUhhJ9E6C2fbDeFnmLkDXek9clQGb7gqxjnPxY0GOBgmQJcwRttEaszMrlJw+y5T1mzuQdA6DZXEMvX/UM/YPe/NBHZB7tMB8ClVZvKR2A78Qz/LYbryyNckLNMWPDhullmMkZYGWIBZgKDdvwZddkQA/Icrk+cn9TQGabpOwF+S3jziFrgQydbULCznvk+J8cAir1s2nBWkvWCoyFGhgsAhdBhUseMGTfw98xCzRGJA/GyGs68MADAx9YpVpGYLtrCTBGHsqaa64ZrPNxeVmHTb5V3Owk48QGQHCuQvXAoWvCtLMLoO9YT4GeAlNBgR6QtTBNPSBrgYhjbEI7NgkVkId2wQUXBCvVbhCIWWXqoreGCQmw8YFt2Bb0eaBVNkSBJvqFJ4wQ75lnnhks0VSXuvUqkB/Hjtbllltu4DEcI3lLXwW9qY5Ncq+8jz2o6sLM9H3oKdBToAsU6AFZC7PQA7IWiDjCJryHTCCAHVu77757CHlyWTe4/VsucOvpseFMchkIee6www4BaFhXfuqw1EeKAlOo1u5oTWnDhgBw4QPqDjrooODBm/TF2AC8eBIPPvjgEILtr54CPQV6CvQUmEuBHpC1wBE9IGuBiGNowobv8DxRN4haPeQweU+UD1na/BwBNHWZHC6AHWFGcue47K6elBwn5WywPZzt76rRk5Jr4XMz+J8aPdTYIZl30hd0p34U9KF+kHJTUsY26b737+8p0FOgp8C4KNADshYo3QOyFog44iYsGNPuGsJ61A4iTGhDZ760xLAkcMAPuVp4xwB3nCFoAVjOTlJ2IpFfhZeszmWB2QorrBC8dquuumpl3aA678p9hnDlxz72sVA6RcnZdhNJbnv9/T0Fegr0FJg1CvSArIUZ7QFZC0QcYRPeWwUQIF/rmGOOCSAKIGQ9YDFvWBlgo9vsuBQgoySGwpY5Q6KP7ABkG7eOFwEYpiT1y2MngMP72U3K8TIbbLDB0HPmcvrY5N5f//rXwYvIsTDa+dSkvf7ZngI9BXoKzBoFekDWwoz2gKwFIo65CcAPifgULFS+lgUKNkned80XtiRni7pmgDuKFFrPT1W4krZ1PwUiqddG3bGcrdnyjNm8NwAZIVmqdaf0YZTkZ3yUSuFwYc60E4Bk+30q4Bxl//q2ewr0FOgp0AUK9ICshVnoAVkLRBxxE6p7ZuuqEa5k1589E7Nsd6X3mtnuErLknDYS1m2h2NRaawJkhE45YuoXv/hFdkkIhVlVAoPK7HgA3/Wud3UCkOH1I2RJAcz+6inQU6CnQE+B51KgB2QtcAVE5NiMsnpVKa+Qd4PcH450YeceVxcKe6b0v8v3CPAod0mhQMAYeWR4psqulFpZeMh23HHH4ogjjgg5ZLYgY878Acio8o2HLOW9ts/+fpL5OR6I+mg5fRjVPALIPvrRj/aAbFQE7tvtKdBTYOop0AOyFqYQjwY1qKxS1C65XMUKsKMgKLlIXDlJ4S0MZSabACDZ/CoGSQVpwBhn4+lYDzv4nPpYVMHmnE52SHIqga7coqyzDMg4HgkvIjlkrAlbrX0mma4fVE+BngI9BTIp0AOyTILFbr/llltCMjaXr1+V0rx9ZuWVVy4uvfTSAMjq1LNKed/8eI8veQENtMuSshf+qgLSNoQJINt+++0DICNkWRdEzyogo6QIxyV95CMfCee05oDd+ZFX+zH3FOgpMH9SoAdkLcw7O8g4z5CzFLmkzOvUWdpoo42K888/P9SzQpHpvMIWujnfNuFLXkAIwpd4x8gji3nIhuWM2Tnmb+Zo5513Dkn9HOBrrxxwNquADHooh+y6664bkKcK9M63DNsPvKdAT4H5kgI9IGth2h955JFim222KfCUaadeLhhTMvY+++wzKAyaG/JqYSgz2USMjgCyr3zlK+HopD/96U8DEF3He6PCsCT1c2g5Vw4QE9FnFZBBC87npOzFjTfeOMfzW4feM8mk/aB6CvQUmO8p0AOyFliAKuR4RyjEKc9KTq0lgTeU+de//vVQHFRX6k69FoYx003EANJFF10UwmhPPfVUI68NGzA+97nPBcDBXCpnLTeZflYBGTzMIe677bZbgTdZ9JlphusH11Ogp0BPgUwK9IAsk2Blt1OBHO8WCkeXEvtTXsFOPUoUcGzO61//+vBIrkJPec/8eo/1kgmcsZuRObvmmmvmFCstK33haadaZRzifeyxx4awtb9yPGWzCsgICVMTjZy9Z599NpCoTq7l/Mq7/bh7CvQUmD8o0AOyluYZpXPCCScETwlKJyc/hnuXWWaZ4uijjy7e/va3R6vGt9TN+bqZGDg655xzgueGXZfk7FVV6bcEBDDzQx4ah3nLO6bf3JtTlHVWAdkPfvCDYs899yzuvPPOQCPrPc4N7c/XDNwPvqdAT4GZpkAPyFqYXnlfAGU333xzccghh4TK5PyPohcQUPV1vAMoarxihCk5CPrQQw8tKOZpk/hzvCstDGO+a0Khs29961uhiOpdd90Vji/629/+Fg73BqBZcKX5YP7IG6PEBcVOSegXOGtCRArUUofs9ttvHzSTA+wFAHmG3Z54pbbYYovKLvkdqOLBGP/RR+q2wdsqqMvY//73vwfehTaiG89/73vfC4BVgFd9HHfumAd+sU0b8toxDvqnIsKVBOzADYzP0p0utQV2Y7u9lfOqedSpC1oHdu3oHtvOuOd/lFPk16jorvIu0zJW+N1GdWz6xSjpV9W255uY0Vxl/Gp9WPnTRS99D8iquCHhewlvCanHHnusuPXWW0Mi89NPPx1a4DvdBzCjuvuiiy5aLLnkkqFkBrvzfDX5HO9KQjf7WxwFrKIAjJHnRL0skvy5BNgkqPQ/QHqppZYqKOKLZ5P//VzZtlMJD8ChUj+hVF0pgCwGLjjCiZzGd7/73YHX6l4aB7z50EMPFZdddlkI8UKnJ598MgAx3i/hJh5GIUMXwC2XjJFJATJLRyuIlRaw+OKLF29729uKhRZaKBznJGBBv7ueOiBAzXxwEsIzzzwzmI8U/knhDUq7LLjggsVqq60WjgcTWPVgjf+ZexQ7xs19991X/PjHP57DJ3w/KT5IGWude7QGodHaa68djDXRYhr4R/IOYP3HP/6xABgwd5qrOjRp+xnLy/AXdH3Tm940KDkVA2Uq0s2zrGUMyWuvvbZ49NFHnxMNabu/ddrrAVkdqg15xoIqblMBTCu4ZHkg1ATU7Pc2kb/fadnyBEWaE72liOXlkafEL3TmDUFVBnTqgDHeYUOWOYDMDwn+WmSRRYKHjLzE1Mt6xMR3fAZd2EEMwMPjhbdL38esf2tZeys0Bh5T+9f0PilGhUzVt3XWWSeEnMkBxGOt/k+yrzljVT/ZnEJRaXb7/uY3vwmyhbE29dDQ/rLLLhu8wfDTy172sueE57WGuBd+QWEC1u+///7QH8LW8LfvS1tevBx6tX2v+IjzYz/+8Y8X22677aCOZNfBmJdtGFDwDMCekz4oU8N6n/TlPXfI3i233DIUmwYAx8CY+qw1gDyHB4mInHLKKaEmovTzpMen9/eArIWZ8Dkxtn6YV84WYMUUtwVjfR2yFiYnsYkYGOFRecVQNLKyEMBc9iimxNcMvS0GyHLataD+Na95TQBkHJ2U6mkVDTxfPvjgg8WHYTHSTgAAIABJREFUPvShIJztYeCxfDBLI3tAuvrWFBzk0EP3WlCofiCcWV94xC6//PJw9Jmln00z0HzXefconvE0lCdGYzr99NPD7mHmqg164xHjmLGtt966wFOmdcF7q9Iq4AHSN/baa68Ayvhf/RwFbSbRJnR48YtfXBx++OHFrrvuWjz/+c8PYHhaLnhE86I+8/9NN91U/Od//mfwhk/y0vqFzgqNU6/zuOOOC5GKXAMYQ+HKK68sDjjggDmb8CY5xh6QjZj6XllLsVuLyXohrGvVdq33kLU7UVWLVyEqr2ykeGyduXZ7FveQ5bzDuvQFyDbeeONGxYWhB5sezjzzzEEoT55d632xeTPWe1amfC1IbAM0VNEp5i2ib+R7kr9pQYZ4QGuyqu2uff/EE08UBx54YHHGGWe0kkcGqP/Od74zUIbQTTzA2C2Q915/vgf44pUAlOG54/L80jUa5vaHdYbXhVCl5f9p4iEPrgEujAlwP+nLGlWcF4yxOW/evNCtKvAbiziRB8sO+7POOiuE1rty9R6yFmbCAismH/eqrjILchjQUkLsNLi7WyBfZ5rw3ksrTD1Qk1Jps/NtecjoExtEjj/++AJLMtVDZkGJxoUCXX/99YsHHnhg4BGMAShrxerZYUCrrdymFPrbd/mw5YUXXjgQ7B5s2zlPec+o7kkFrBoneTJHHnlkKKFjc/fq9m+PPfYI3ghoZ3mpij7WCMUjgbcFsDhrOWTw/i677BJC+njH4CN+lPKQs/7qzlGT5+w82o1ntImXjLzBSV+SL/wmNHzxxReHMLrddFXWRx/ZUMrJUUcdFTYcaXPSpMfI+3tANoJZsBaSDYPEFF4s50xdssh+BN3sm/z/FKgCYsyhFLkH0m2GlesCMstjUt54yDiJAECWevyWVfxSIoSZODid/CT7HuVeWCCmZ2yOlvWiTSonywIyn9D/7W9/e5BnZ40nzes0eqgFyAihtXEddNBBxWc+85nQlGSSl03+f0+3q6++OpQ+oU7jOMF4G+NPaQOwSc6V3eDTpmxI6UOTe2IRHNr70Y9+FDYadeVC7rz2ta8NHtc3v/nNlSFz32+tcfLiMFg5f7gHZHmz+y//SDUR89odyd1295EFYH5XkndlWwE2zcpgJEQdQ6MxxWsVtAXOo/Jctg3IEDiEUlL7G/PmErIgmZtkX+XR2ZxJpsbnkpXdF5vGcSV1exCg/7/5zW+G0iA+f46+emNqDGwYfUUVKFTfJTdQNnjHAFFtiE7yx9j0IM+/5xPbv7KQPoqdPEQVzp4UOB/FHDIWSt987WtfC8aPzemrmrtR9Ce3zTKDlLmkWsCqq66a22Sr91ujj74uscQSBeuWHZYpss06SLSukeecZYyXjF2lXbl6D1kHZkJC0yuAYSDAPpM6hDrPpLY9yvu8wNCi0ju90PPjLBOKVcKyKmG57TG3VRgWPlIO2SabbFIptGICS5+ddNJJxUc/+tGwY86CFI192r0dWNqUBpmli5wYQjEc59YGIKOt/fbbLyv07ekJIPvwhz8cDpmfdp6J8QoeMjzSTUrMdIEHvUykZAm1ESd9Wc/2G97whoJUg6WXXrpStnkdIU8gnxPWp5D7X/7yl0kPb/D+HpB1ZCqqwAHdFDPJA2G7ngu2cu/vCJlKu1E2Hh82sCBLXkvR3obcYjQeNQ2aADLbNwvIUnZZWkBmPRf8feKJJwYPmQDZqGkw7vZnDZAxl3jIekA2Xk7qAdno6S1QxtGCyiFLNZrtfawRnB3kRR5xxBE9IMucuqkKWWaObXB7DCgIhMkzEUsOjTFkGTiJeY7Udt1+t/FclRVvLWof6iijSRWgSgHAjG2ceXxNAZmlEx6y3JCl90QKkFFbqQu1iNrgNd9GD8iqqdp7yKpp1AOyaho1vUPyjRwydv2SQ5Z6edmGgclOTfIs+xyyVCr+333zBSAbFpYri/GLjMOshFRwljcl4707FpKMAbFYr0SbWG6L3w1l35PafpuUaBOQIbSU1F+1LVxjsOMX3fCQxQDZrISdZhWQEYppK4esB2TVq7wHZNU0qnuHlzW5OWReviHniJwce+yxYY30Icu8mZl5QGZBg01SLCt/YUNMFH+UK1chOMjL31gB+p7f5JboXXh+8HpwT6rCzpu29LurwqfQhIKUqiXF/2wv17Zynid3gx+7DZq/9b/GqLBvrB5cDJCketLSR1t+Z5uAjLIXALINN9wweX4tX/E3NCoLWfaArI0Zb78NhSwBZOSQtXH1gKyaij0gq6ZR3Tska6TnKAZ7wQUXJHvI/IYdGdtsVmHzSw/I8mZm5gGZRfBShB4IAKgAaAAotrXDRH/4wx+K3//+9+E3PxS7g/kAW9zDzjjV/NFh0MoF4jdt8PkkvEFVLGD7BNDiMG9AGJ/zP0fc8D90YvcXlbK5h0XLPfz98pe/PJy/99KXvrSgmCDPcC9b0/nxQNTW4xknEBMtmgAyn/tFrR624b/zne9MSnyNhSvp11e/+tXgIYOPfOi4KtRcNcdd+H6WPWQ9IBsfh/WAbHS0tpvdkDnkkHGEG56yFDldFmHBQ3bYYYcFvdmVq0/q78BMWAQP88nThRIEcD377LPF448/Hg575RiSRx55JAAwYt+AKv0ArrjUhleYMa/GuMoONCWzilLaQpdlXhoBsgUWWKB44QtfGAAZYAxw9qpXvSpsl+Yw6YUXXrj4j//4j+B9A9BxWS/RuIFqU0Cm+YZWjItClVtttVU2ILNzdcwxxxSf/OQnBzxpvZk9IGvK1e0/33vI2qdpSos9IEuhUv17pKf4vcoqq4Q6ZP/+7/9eq0Hp13PPPTdU6//d735Xq51RPNQDslFQtUabAgIAjieffDKALiaHQ15/+ctfBk+Wfgg1AhaGHYzqPSYCGwJs9v8a3R3rI1VJ/cPy7zzIwrsGUMNThgeN0B47EUkQJRGeg5PleZsWQBbb6MAZjewi4qDjuiFpeBG3PodDW6A61skf8ctm0UNmy160Qb4+ZFlNxR6QVdOo6R2Sc/ZUhJQ6ZLzX77KkrWuuuabgFIq77rqraddae74HZK2RsrwhnyPl/ye0+Nhjj4XjaW688caCqtb33HNPpwrWjYFME30FHjJA2Zprrlmss8464VgOPGuEPiUIyna0tgXc8HhSFRsAnpOjFTsXkPw6KqxTPwoPoN/Fa48QslX3rfCCLyl5QXHYJldsLMPOuPSet9g5mW0ZFG0AsjLa5tJMoNd7zKvasfIEEM1h8BRyveyyy6oeTfqePJv9999/zmkV1rBLaYQ6ZLvvvnuoQzZrXlb4m8KwhPcx+FLCaJ5mpKRgJMp7Y2WKBxPeqLZRFS+rUstClPW5rTpkVgbYqAyfq/8al+UPfa+zoYlwnH322UFO5xiaahN66LlnnnkmFIYldEkKj5Uz3pCv4nFvFA+739NCMpf6apdcckkIxdowbdW7x/39zOSQ+ZpYWLIPPfRQcemllxYcUfOzn/0sgLCUsNy4J2GW32cXCECBfDPA2brrrltssMEGxTLLLBNyzmJXHeFbRsu6gEztWUGnI0bwcL3rXe8KGyC8NRnLrZBQJHyKcOBoEULlbV0oHZSPrmFhZ/VFO2S9wGZOcspxxLzGVPxuqzCs9XJL6NuNNmU0tMo3dgSRfS4G/i2QQ34w50cffXQr51jybtrbd999B3UQ+cwD+ir+UGFYVeqfJY8rtACQUWamDiATGLPrMbbRyxvynuZ1Ab0FH77NNo5OsuFG+FfgqizlIZaewlon5YQQIz88Szspx8LFZLRozlm9nCCBEwR9LEMxZuRW8bhfp17eWDnm2wKEYUAT0dBpD1Vnxeb0p817px6QWSGrv8kLu+qqq4pzzjknnBdGTphlULtbcBZyddpkiLbbskrO5mH967/+a7HkkkuGSvWAM3IW7KJKdZen9rcJIBOw0U5UxsHCfuMb3xj6z4Inr0wWp6wy7VSVUMZoIKfitttuKy666KLi5z//+Zwxp45lGPigb95K1v2x8LMHAFbQNc2BZIzk2bVxeTDFfLKu8TRWXYwb3gIIyysLeNVmCv+85Vn+1gYfkp1PP/30kN6gXdrDFEFVv/iekDX1miSTNH/DFLlv9/rrrw+V+u+8884s729K/yZ9D3TZaaedAiADOFiwmeo9Z44ke+xB2oyN6AkeHPGCeN6uI3JitaucZ8SLqQZj7D4+I2Kz1lprtU5iD7qs3LIvE0DCe4SH9T3vec9AjuV2qqymJDKOuaO2GetIDpFU2WLBm/X2lfXPriPuJycO/uEIN1JNpFe66iWbekAGY2vx8Pv+++8PRzaAyp944onwnQ975LhAcxmzv38uBbyXxi4YLF48ZltvvXWx2267hR0+1ipLFXgpNK8LyGx/BV6khBkbGxrYdUkIls/pPwIQAW/BPvci+P/0pz+FTSTsPrJHlqSMoeweex6d3k2+HiCRfnl+p1/0D0uWvmDAaGxaT/xf5mFL7StHsMybNy/19sr76BtglnAh65z1nQqIUATwAOFzxsU8pTwLnbgPIM0h8Mox9TtjKztfcsPee+8dKv/rLMtcwMH95MICyO6+++7Gc1Z3HKN6jrmygEx8mfq+GFCA3wEIACL4X4BMQEYAjneT80peLEcJbb/99iEXVjKqyqumPno5Jp3E+0nhaHL5syjpM+Ng3b/iFa8I/M496oNADeCWezi6aaWVVipWXHHFwdpoct6zBasyWlg3jJWzOwmr42lODYmyqY75QFcoksIYbJkm5BifKULA+AHRpMZg7GM4swGNy66vXF5qMk+pz049INNAsVoR1rvuumvI84AZxIhlgrepwkklcn9fMWcuLN21kAhdHnrooaGUhDxLqRZwCn3rAjLbtrWq5CWTxVfmadUzAnY2p8yGz1PGELvHtk/b73//+4s999wzeBwRUCpVYoWRQhusEX5QSuwaRUlZj1MKYBm2hjiCZcstt6w7tPCcBDw5KXinCPHJ0s6xsgU0BcQ0X1VKle9jcqQt2UFpAELXdn7831UElIdMCdR2TGV8WdVmV763gKzuhiABLOaR1BVoft1114Ud9J6HbPRE88Bv1tKrX/3q8CxGBgo+1csyag+ZxgBgIUUA4xavF30W0Fcok3uV1kD+K+PQmAXWckPmdnx+Pdm8PRlF3JNao1PGI+Ng7dKG3qd5tYfOy9hS7UwZqFYO5q6vca6FqQdkTA6I+/vf/36wNJVHYb0PMReuhP04iT0/vqvMCxSz7LA+mUN2ZsqT0RbN2gBkcvELRCJUrFAW2FKfy0IF+r4tpU579G2jjTYqTj311ADGvLKIAQ+rrLFiDznkkOLkk08ekLxu/wSk28ohA4yRt/W1r30tKFGBJNUBzOGRVBAXa9PyctXcpvZJOWQ+4TzHO4z3gZDTHXfcMScXLbUPXb6P+bI5ZHX6qggJZY6222674sorrxwo9mFGDt957zJABxlFCCz16LeyuWwjqd/K0c022yxsEiIdxPZb65h++FQQC27s2rAgbRjN/fPca3M77TstuMqZR7s2ygwo/7n6Zb19ms8qIyynb23fO/WADEV7/vnnB8uZnZRiAHkfhimVugqn7UmY5fYsMJAF5hcG/0sYcCzRgQceWOywww4D664N+tQFZNYDJcGgBT1sN6O1rpV/wvM2obiNcal/0I1cDUBZroWrfqDQ3/a2t4UcqSbApU1AhjVP6JODivF829MzUujnQ852zQ8bo1Vo3qhoK9RM/0mvYJelVf7inVQPsQAZxui0e8T8nHpAlgNUBQ60Hk477bRQiFnV4703zK5Z2w/xjDbv4IX+/Oc/n1yra5SATHxDeJLxsf5jmxZEi1hfLK9rTeQCMtoXQJVn3YI/u+lO0asU/evXgO+/NhDEZIHu5bfFBT6PMEWOjOueqQdkeMZYZIAxv2MsJtgsOp414TUupsl9j1V83uK0YEzChZg/W6bZhZmy0yelP3UBmW/bCogY//ix2nvs2MvAXMpYYsqCPJDzzjsv5E5Yvh/mGfNWNIpqtdVWG3haUgSm+hKbVzxkeBKaXL/97W/DLkQKTWpbvc3xSV3Dfiw5Y1P/7ZzVeT5GB9UhE+/nAg6eA5CRQ6boQGwumszBJJ9lLLGyF7l0gmdIZ8GDbA2WYWOzxqT4jGfXXnvtUIaDY4ZSLt9X/d/GLkvxzfLLLx+OPKL2owVHAmLeMzas33Voa8GtB1ECYzaXO/Ud9j7/t8Yueef/9/NnvXUxbJAyl6O+Z2oBGcSl0Bs5KghtJRAKDbclMEc9AX37//SO2TlbbrnlQl4TtcO4rOVWZzE1qdQ/DXOEkiDHatFFF51T06rKy2KFHFvTKePBDuUmHjLRq406ZJyewaYPW2NrGuYjtY94WgCcHuhXzZttX3XIbr/99plL6mecTQrDir/JkwSQYcDnGuXeq0qyOKdskJCfM08ehLQRshQfkHtLSJ8TUnL6lMqn/X3joUDnAZmY2MbrQdpU2z/ggANC+QCbsJgSqhwPafu35FLAWq54I8glwzNCqQLNv+WDVCuLfsw6IFtvvfUCIGsikHH/kxRMeYdUQDbM8GkDkKG0yPshXCkL2HorUjYe5PLhOO9vq1I/OWQ9IHvuzElGPProowGQXXHFFY2nlzqK5DSygy/Hgz8qQMZa3XTTTQMgo7irrhz52JgofQOtUKDzgIxRytVpt9SSvEgSMkchWQ+KqJKqUFqhYt9IbQrE5klKnpISCBkK+vnLur9TXj7LgAx6rb/++gGQsRMs9xLAgabUDaNoLVdKOHDUgAyPBoqUIpOeV2bBC94DsmpubeIhU+sY8LRDkfDcy/MZJTDwkAHItIsxpc1RATJyokjoJ4xKLpne0wOylFnp1j2dB2Sx6tokH3MoM+dl8b1ySrwF3S1S972JUSCWp8FncruvuuqqIXRJjoTmV2AhxzU/vwGyHGEsLxO/CQ9++9vfTmbWUQMyvHVU+waQ8a5p94h5wvaArJrV2gZkuTl2PpxMiR4AGV7p1HpaMZnVVsgSQwVAhvFqAVk1Zfs7ukaBzgMyEUwKhhIXeMfYnUQ9IntJkUtoz4IF3TWGGWV/rKDU3FErh2r45NmwnbssybOqX7MOyBSyxEOWA1Qt3SjjQbVu6pGlrp1RAzI8ZAAyQk6zePWArHpWmwAyyYsmHjLfQzxknNHYJUBG7ieA7JWvfGU1Qfs7OkuBqQBkdsssZ/9xKDO1ZGwCvywQD9BSwi6dnZ35pGNlYUsB7BVWWCEIG7xkfQ7ZXKYQ+LI5ZHXZhqT+973vfVmAbNi72sghA5BR6JIjbnSlgsW6dBjnc31SfzW12wJkhL7RG3Uv8Z1ClqQJTNpDRp9sDlkPyOrObjee6zwgExiTImZrP4CMYpFcsS3M3lPWDVL3vSijwLAQAt9xvBK1yXbZZZdQMJarzyH7P2qKdigH6hCR1J9z+V2W5OsBpJpe9It2Nt9880ZNXX755QGQ4SGLhbcbNd6Bh3tAVj0JTQCZWsdDVgeQWfDfZUCGh4wcsh6QVfNTl+/oPCCDeFIa1JJiN9E3vvGNUCDS13LqE/m7zGrVfZPA0zza/9nWjcABcAiM5eRJzXrIUkn97LKywKWa6v9cX5zT+IEPfCDsXG56tQXIrIdsljxjou8wQJbK333Zi2pubSNk2UVAJqeEkvoBZKl8U021/o5xU2AqAJkU8D333BMOQaWSuLwkVQRTVV5bsdueiWWPnmDB8T9lFjgXjPwl/sYrQ7Ikh0jjreEePuPwZiUa8z/f8RxePf3P+WvDrlGHVO3ilEBRqJffOlxXwPfhhx8OByjrf2q8EcriXo4eYQ7Y2cpnAGTmArDDmHmO+2wlcwuqUufM04v2yI36+te/HnYT2jpCVfOv721h2NRnxnFflTe3CoTA1+z0wrPFaRXwIJfdkSwvmq+gbXdjab45V/Ezn/lMaGOY51K0sUaQnXeObwLYUUeO91iQrbZ9oUjdJz7h/ST1U/SUpH67Vqro0vbcxWhhP4t5UjyNvKHBM+TrUbLA0zsVVENDDhXfZ599wg5CnQZR1l+fgxkrUNwlw1aV+r/yla8MDpfOmVuNl5A3nrarr746yCp7+bnTWojxOJ+R1P/lL3858HZK2YsygNRmYVgq9CMfAWT+GC47nhhf2HWXQ9s696YeN2XbrgKYse/LnpHuyymUW2ecdZ/pPCCTEGYRcVgxx1bkKnadAs9zHDpK8rK9AE+cfL/kkksWb33rW4MXBrCFt4FCmyg57tEkC4SJkcXkarMOYKg7gVXPlfXFfm6Psoi1x/cCq3xPRfff/e53oSAvv7E+EXj3339/qIX0pz/9KQA1vcMrftpIFfq6j0Nw2W35wQ9+sNa27q4CMtG7jIf43p6baJWHaMNmB0rAoHAwCJTXUjX3AgHcpyr455xzTrHjjjvOUVq+b+J/yyvqo4Q/eX9nnXVWwakLXDYPNKYwygQwoI4UBXjNX+MCZf6opLJK7/pcQt+fd+kBGXIJMEV1dXvmnqd31RpncxMh/TPPPHNgrFpAV2X0ySiwctUasFXvH+X39I1UBQGyKuUc6wvPQN/3vve9g3A87TJG1a0sG4MtSK13r7zyyqE/2vmdM37b/zYAGf1jLBx5Rs1GFYYeltIRO9rIH+nWNmCxRxypiHvb75DssevH0sEf35QCpnPmto17Ow/INEi8MByRxNEXVolVCRspNLvwdPI7v1lUWBdUX+bg2CWWWGJObRkbHrMKzFsVMeVXR3i0Mal12/BnkXnAGaOFPgPkcnwVP7/85S+D5U91dTxpVjHlngNogRuK+Qtf+EKYn1QPgmjRdUAWA6gxWvn7ECoYEiiItdZaa06SsQXCnhet18wCiZ///OcB9PI79fJeFrzCeLUAiRg6Uu4efFp+o3+M164j/j7ssMOK4447rvjzn//8nJ2f4wBkZR5A0c97H2M0E+AR6GXctIu399JLLw1Gol9bkjVVcwCN8EyTWwu98XhzWZrbufdyyoPrcdC0akz2+2GALEe+Ql94iV2t8iJaftS4rT7RZwI9mjc8mqy3OkWYLf3bLHsBEPvud79bvOlNbwrrxI7HApSY4WcdDDLm6niyqubVg8Sc+Str23vZ7brxfK+xDzv/smoMo/5+agAZoTSOSULZy8JOAWNewFglN2/evLBIOZgZJSLF5DcSMAn2NAD+H8YIAn9ayMMmMWUMTZigSsBKSWiMAk+iRSz0ZS0RTwfeBwgDjB155JEF5xmKXhbQ+r+HjVFKkXMW8ZIqVJyzoLsKyCw/WmHowYudD77Tc4TUUcSUBsGLqKtq0wPfWxDEvCGomG/Kyhx00EHB22LDO95rYoGG/Zvaccw982U9DMPm2PZXfQPkczzNbbfdFh71YGLUa8cDA71vWO6qXW8ae+x+vO8nn3xyOK9V3ho/xhz+BrDusccewStZtuaHyQLLh+p3rvHURE6VPUtf8JARIsT7a68U+th77rzzzmB8E/62URO71jxPeR4nUsLa8OutSsZ7IMT9bQEy2mLt4yWlbzEPmJXZ+tsaCFb28Dk8G+tznTm2OmQYrWNtW55Vf2LOj7J+af5j8tB6zOqMaxTPdB6QSTizXRnL/YknnkgOd9nJlxWgCcY6JeaOZSHA4EEInw+bNCbbApqY0hjFpLXZZsx6pn1LL7swtdglqLjXl6IQTQgzcRQPCtVbnpZWVeORglhggQXCOYu4572AqWqjq4CMfse8Y1IY9jsrkBCgL3/5y4uPfOQjwRu14IILBiEKnZkP/gYY28LJ1mrmezwztC9hrLklVxBQdsIJJ4R8QeUGlvVV/ILCJK8GT+Ymm2wS+uC9YLRlvdVa3+o7oJDcTXIVOXkAT4SMIevxi9GsigfqfG/BkjwkopOA1jAvmvheYBYATYiSunqcimBzTL3SqALVWnvqI2kDe++9dyiY/eyzzw6Anj1OztKgbO3XodOonmFsNmRZ5z322DXCetSwJFTs+dl7kjTPrEVoBX/vsMMOxX777VcsssgiyYClDDjecMMNwavd5JJXmb4iH8kjxYOHZ1pyQOtejgz+5znGpfVvQU4K36X22Xp++Zv1L7qmtGF5NxbilGyQPtI4kG0C8Jb+4oUugrEgR/8xTjMzZQYi9zCJCOYjjjgihC5yrpjgJueGxGVyZWBKm3NjlZ5doH5SJQRjQq2sjZx+j+PemKCIfTbM4uJ+aBxjcD5Dqe+///7F3/72t0HduCZjIzRD8VIJ09S2yHtbc801g4e1S5f1Riy00EJhEwmK3tLUWnkcJwX4wpBgPNtss80c7y5eJUpEAGgwXsjvkxC0eV4I75e97GUBHCy++OLFa17zmjnggHV27bXXFhdeeGHx9NNPF0899VSYQwEo8T9tIvzxHJA3Bshg443NieI5cgvpD2dSAvjok1UGtCuBzXfcd9NNN4V3xjaJCASOU3x5b4l4n0RqQKT6pPuggY7WAXix0YGEcHYM40XkM8kKu8ZSPD8xYEUbgDK8yDfffHMoDcTcwRNSXOqjnscLyo+KbFvP0TCP2jjXkAAZ9MqljfopRYwcuO6660J4j6gLObBaH9YI1bpEqaPcX//61xcrrbRSqNMHGONKDetZQ8LON4AMD3Abl/qLkbb22msXyBKlC3j5TX/wqCFHGBdpOqQ98Lk1zmIAqE5fSTf69a9/Pcg1RpbI817lhdN99EURJwseNW7r8Ue24YEmksK5o8i2abmmApCxiFDqJ5100pxdRKnC2AMrEvfJReO3XSxWWMXcrF6YWfTvv5sWBvD9lBWVMp6YcBTdFKdHEQMaCBcIRFkvW+ocCkzglocXAC5Vi9mOrauAjD4iOAFXWMuEz1EC0E8bUFCSCCZ+2O3LjlPGj4LXHEiZoGjwbhEyZnMFwlBWpmjI/7wDocy7l1tuubAhAEHOZ5augCe8LSgu2qNf9p30EeGHAkAZoDQl1BkbXtKzzz67OP/880OoiP7IS4YwFVAtbsmCAAAgAElEQVSwHjLLJxYEeV4dB2CQB0J8KqVFvxkzieLknwLK6A+fc4+8KvL4sTEIBcEzKAyrmOU9s4acwF6VHPGggOcAsQBqTjUBdAiQScHadQsYu+uuuwJIwZONV9X2o+r94/i+KSCzHh9tYAKswtsYL/Ika/5kbEBb+Jk1ybpgjpV/LL5MGX8ZILvxxhvDmmty2TQCrQdbRUDryvYBerBuMaL4IY+aGm1EjRSqzJGtsf5rvWAQEEa/4IILAiCD33K8ZNZD5r1gFkBbnmWOGBcykjHttNNOBRsx5DGTp7vpGJvMW9mznQdkMA/WG+FKnbEnVJwikL2HjGfwsOBxQ4EMu2ILic+GCUuL3kcxYaNq07qzeYcHW35cnjYxJuceQl5sxiCXzFo7En5V4/FzzFmL5JOg3FKsZd3TVUCG4IAf99prr+Cpgo54W1DkErYKActCtELYWrE//elPQ1t4oqxi1XyK1l7hIqh4NxsmCDVK0Ok9PCcL1M671oGUlJ0P8RPhS3ZuAhD0mQ1ZxNawXbOxv8cVriwDgPSZeSN0hVwCZFlaSIlYOaF50u8y74rAQ52wkU1Wtu2w7rz3Q2PjPr7HcCKUR903rc1J0dnSnT60kUNm5ZeXGyrzI0+sBWTyzMQ8RynyJyZLNb42dlnKcPaGrZ07u969gSMvNRvaqImH91bjqsODXtaw/jHGFEK36QdVsr+N75Ftb3nLW4qjjjoqGL02kpPq4WyjH6ltdB6QMZCf/OQnIS8FN7wYLyfh1DInHgGSoD/xiU8MkvhTidXfl08BlASeTbxa5HHlXlZhM+dLLbVUAHe42HMEhi0Mm9uHUd6/+uqrh+RulYfItd5EA44U23PPPYsrrrgigLpUZSr6QlvCl4Qp8QSkhivsHFiwBs2wjLFOZcSUKY9R0rdp2zHAiNeEAroAGNV9a/qeST/PPN56660h/wjPkVesk+of9Af0xpL6J9Wnuu/1AK7NpP66fbL8jaeX0zXwCOZ4j2IyAOCDpx6ZxN8210vyIMWhUndc9jlkG2DsjDPOGOSMdxGMBfnY9RwyJhslwa4WXOu66kwmz5B7w+LmqIkchd4GY8yPbbD4CKNxQDRhL4Wpcmmh+UZYkEeGCzrn6iogoxArRT11JJTGlONpBegibMixJD8jFYzpXbqfcAW7jgkLi94pglnC1oI4wpOAluuvv37Oho6cOevKvZYWzAseMTzs5BOlAteujCXWDwEF+Ig6j5dddlllfa5xjacHZKOltPWewcuUBUHXKicy5+3WIPvZz34WjHB0tzzGkzTI8JQBgG3tuC4m9ncekDGZeETY0o2yqQPELFORwEjok3otqS7nHKbs751LAWiM5U3YQXlk3r1eRTMrNPDe4HFj+7oSpque5/uuAjLOnwS4KJQQy/MZNj6MCsIBBxxwQDjLUhefx6qwx9qy3uYNN9wwAGhyTFLWR+wevKKEY7bffvs5h4KnzFMX7/F5OmyGYAeoKux3sc+5fZLSRM6yEYcrF9jnvjPl/h6QpVCp+T2SFfA0OZ9sHhKASm3dAhx0LLykunhqo6n+Tu2LfZ+cAETaAGTSP100pjoPyCAerk/ykMiL4aqj0JUXwy4nSicQaujihOQyXNfvZ67uuOOOEHLGWyJXsbWaho3BL2Dy/qhxxUYBrJ4UD06XARmlV7bbbrvBESxy5+fwJonbeCApDWMBUuo6sR4gSoqQ88XOJJucX8Vn1tvM31/72tcGHruqZ7v+vQ+bIzsoVktC/yxdyFfKZnBm7LgVZxkde0A2eg7TXCNz2JVIUW92kqbIoFjoj8+Qa5R2YWOJBUd19HcbFABwsmubHeBcfciyJlVB3STkUfDO5qLUaQ4Ge/vb3x7i5LaIZp22+mfSKYCVRNI62/FzAZl/CzmAuMJVmHHaARmeFgBZrmfM0gXPI7ukEDh2c4ZNnh+m8CxwIwEWMEVIOEUglwk3wqfkWClhOp1bunenPEVSXHhpyfsjAXoWLoF41iaGL4BsUorT07MHZKPnMOshJ48UQIbjou7Frt4vfelLBekYOne6blttPnfLLbeEGpaW33OMzjb7UiqPu55DRl4DeS1HH310LXpYSw/ByvZ+rNsmNW1qdWQ+fgjLm+ROPJ118wmkFPGK7bbbbsH7AjhLvboasgSQcTC43U6fOibuA3SRW7n77ruHHAmdO5rqHdO7tJuMzRKUhFlllVWyQ5baTECb7Nj67Gc/G0LFurridcmhrw2X6zk8ZMzbxhtvnAxac945iXuVB0ihYUKWXQhXQocekI2eG2xInrpkOCxyAZnkjZwmxxxzTKj1mVs3tO3R2rFxHBwGJ7zexXMsA793HZBRLwbXp82P0UJNVTpWqFLJmPBZTrirbSaZn9qTx+bQQw8NZRWsxyRHQduwGonHHDROLk/q1WVARg6ZtdRyEvoZP4AMQ4O8La4cZerDcQAy1lrqpglbi0/lOeg/3jF+rIWcM9+p8zrq+3xCP/MEIMOLyCkU037JWyBvKp5nPGQ5PDRKGvSAbJTUfa6sAJCRs02OdYr3yJdLorcAHqJan/70p+cYZKMdSbx1K3MoC6Sk/pT82In0t+uAjJ15eFeoZZKrbCxBJWDIj2F3lEBaashrEpMzK+9k0bKzFU8nOQVNhT21yFCIALLU+esqICPXguNY6vIjgkUesh/+8IdzaJsKgOx8KGSJhyyVtvCpr5+FdQwgo0ipLt+f1P51bR0QssSLtNlmm3Wta7X7Ax/hXSW1AEBm57N2oy082AOyFohY0YRdh/KQLb300snr3xuQ8BEeMjzkk/aQMXTGxw8RhFRDc/RULwGQXQdkVPomP+bSSy9tlGgqptOkpObHpE6M3fIrJigrq5HrARnWhxykX/XeUSY6UqqC2m8Uis1RxN5Dwf94Jsjh4Qis1MsCspz3p7Zf9z5CX2xQ8LsarecpBowsb1HUkx1NeMhksaZ6jy1YYk1Q5w2QSPJr7hqx/IN1zBZ6ATJbdNPyYW4/69K5reeYC4oSs9OXHWk5oLWtPth2hq1/v8HD9tXLAoWbCVli7Mj4tXm7sfDtKMbk2yRF4dhjjx2UYsiRU1Yu0/+qdZU6nlS5q/vsUWKiY1uFYVP7XHafzSGjQDS7rJEDnl/KeN3SAvryP4AMGUBB7nFeMR7X+zmJArlWpQfH2V//rs6HLEkIpzDg5ZdfnqXIy4iK25IjkwSamhLfLnDblpQ+k1+m2HIES04/y9zIttq0rAbatduVFbrQVuEUt3VK3y666KKQMEwV+ZzLAzKexTOBQuTooFSF2FVARv0wPLYCZPb8Q694JUgsPzFfnFuJ0cJRLPZK8UT6ewhVkOvHWYt16/TxHCEL8vx0/qXtlz0vMYcXJnVvLKkf0LL55ptPqkvPea/WrV3X3GQBb2ytWBlEOgHpIXiztf7LBqj3pGwcaUokwvHUfUMWWXmUwp8ekPn/m/Yt53nRWnNCofPVVlstp4mR3ct8Muck9XN+LUVihwEwdSRmMI8zqd9uhooZdzaHjLIX6P5cQ3NkRI803HlAxlljHAJOgbmmF8zDIadt1yCLCYayiuvWmuAezgdsclmFqnP3tPDZuGBz5axl4PvsLb5UCzC171hdWN8cfpxzxQAZu9tOPPHEcIbitAMyPGTKIRtmzUMzD/I1z+yy/PCHPxzKinCpplCOJ1Dn32EZ433kBAGr0Mu8K/TZ5o7pnccff3zYZUXVd1sPLeeEjRw+GdW9Gg/rjL+hOXl2jI8d25O+qtZpyrq2RiW5noSbuXT2qcboPW7jGDs033nnnQNPylunfqUqVu+RTZUZ4v+c+z1N5DES/2jTDWPoQqV+9Vd6hJDlJZdcMjg5JMZfMZBv9Ql1CPGQka+tQ+vHwSuxd0jeMD52WZJDZkFck7kdxZg6D8iosUQSN8xb57JKib85Yga3bJUgS32XF1L8r10cEuAcqsp7H3jggeL+++8PYTs8B9yHNTHsiqF+f7/1nOidMB2ADGXID/W7AKKMHStIdabUf9FpVDtQqJGFFwda5FwxC4zipQCyxRZbLLmprnrIzjzzzOAhU5FbK7A1OCvsYu526ryxy1KALAf0+OKxAhsceux3Ikl4lSl527cf/OAHg/m2QJMxMVbGlFqLLnmSR3CjHbNAMbRhWz81m7p2eXnhFU4ZqNI6Y12x6Qmlai8vR1PkUhu0QY4RISFkqVJFMnbpQwoo84ao9yKm9tOvvVQd4g0t3ofcp5o9nuhJXgK3Ghu6gaR+dlnKwPfGWJlxpnlBhlHJ4PDDDx97Un+ZEcrnio61FbYexbx1HpA9+OCDBUncMG/Ti0mhPcBIW5cWmyYZZiRxHeBFAVpKCJDYSOkH7iEs4C22tvri27Fghr9ZYAg1hNirX/3qYOFT3JLjiMjHkgKW10NWXdP+0R5gAU8nALvJxTjWW2+9kOeCNZdq4XQVkBEiYrMDc0PYUpe8AVZ5WGCmsDT8hrHC7rhf/epXg6T+HO+YdevDF1i2GEFeecdo7ZWN+kXuJ5sVrrnmmoFng/FZAySnj014po1ntRZYIwAENiywlrqwfV68kgJOhtECXrrhhhvCvHH0lcKWHpQKmPJ71MCMdyOjWO8LLLBA6FPqmi8bayqQquKblHbsPfJoK0WE8hJbbrll1WvG9j205WhBNqxwEkpVFMXKKs0JY0TXAcYIfauY+6gGEUvLsHpPPMo6xUO23HLLJYH4UfW3qt3OAzKADUnchGWaLn4mBS8VTNfmhTWJ1Y/XCwVEXhA73gjXwNQ2v6PMQm3SH6tQY8IzdoQOAIDnEHIAMyq9r7DCCuFMxaaC3Y+F8XN8EkoeQNxEEfPsWmutFXaCcSB3qnDuKiBj1w+CC9oLfHlLvCwkzhwSEqCcCPQg/J3rybChOOaNM+xQyCTk4lX13i2vjMusZ56jwCThJvro5zz1WKcm66KtZ63HcaWVVgrhSn537ZIhpX5pbocZgMwLIBmwDJ89/fTToYYceYTUgLRXTLaMgwYYXoTAOH9YoEbAv+r91otWlu87rA2/nvy9VTpJ7/fg7aGHHgo7WjliaNKXBTWkuGBwUIid3cR2/etvywexnFfqfWFoXn311Y11dg5tygwH1u8WW2wR5Cwbcqwhkao/cvrR5N7OAzISltnNBJCqYv4qQrzoRS8KCdB4AVKsm6r27PcoQ8JPJJ8CIn2yq1/Y/D+qhFj7Lqv4PMPqPkKbeA3ZzcQP//NdW4evMs5f/vKXwdIldFv3Uv9JhAWAEDJKXVBdBWR4WebNm1d88pOfDB4/m7hscx0k+KxyBeh84xvfCOGBe++9d0DWuknz8mDBCyiLrbbaKtTcEni3hoWEmvXgiV+UN8N3nKogLzHfC9A1Xct1eajucygqNpHgGWNXLP3vgnesajzynlm6C5iIv7znlbWKl5S8T8Ca5m0ScydjE6MRTzIeDvibH1uIuIwOym9UeggGh6dJCg3F5wq183/qhif7PvpBygpeKGSYPVqoqh+j/F7jYa6JmLD+iUwROVHRaquvpDuYHxwSrAWiP6SkAHzOOuusEK4cV1qCnR9rkNB38mEPPvjgYt111w36QjwxSnrWbbvzgIwaS+94xzvCRNcR4tZ9SWV3PG0g/5jXoQ4R6RNCi0Kl/GgXYcxt6gVazN1apw9lHqcyAMY79G49C+NyoCwJvexq4vO2FA40Is+JBQ4grjOPli7UyMJLQc2sVKHYVUDGuDAUyNkguR9hKOtfHg/AAMKO+RDfEgYnDIyFTa0+O6f+7yqe8t4qaLrgggsW5EqpJIfySfR+8Q2AkvXE2sKj5sOuHHz+ve99L4BG1jDb4H1+UlX/Jvk949P8AJrXX3/9wRjbNurqjtOGLJkfeAOlj4eewtrqp51DAA18RR7mQgstFMYIHyAXkGc8j5cMMI2njPVjgdk4wRl94gdDAdlEjSxbRmIY3Rg74yZ0RgRDYc+cubNeNt4L/9IfaFhlEOr9PMPaoGoAoUqOOZt0wrvoZvWH9AJAjFxdjEXGaaMwmnt+A7j4nnEihyiZg6z33vq6vF3nOeYb4M0PzhzqmMIzPtzdFgao08eyZzoPyNgVSTybnJRY+CSVGDAd7kqsP6x+u8iq2vCL1/7PQqNGGjW2UDhl4KjqHZP63vYXRoZG5GsQHrALr2n/8OCQL6HQcyoYtcBWdMdKBpDlnLfY1cKwTek66eeZHxQNQHKTTTYpdtlll7ALUZsUNGcAM9YeuaDsnEZBylrVDk8pNwABa4kwN/NmQ4be01wF7v16pC0ACGfa4SmXohEd1R59YlwIcsAyvzFY7JWj1Ec1T1apAHYJE+OdoKQC/1fRByBNuBzvNakheAG51C4GFGuWuQOkWWNBbdu1TMoGO6mrNiuNih59u7NFAfEW6xbDb4011nhOWo1fh4BJoiesWcp3TNPVeUBG0UuSuBHoTawyBDO5YxSHA5DlXDFAps/IBaAoJ7sIrXs2Z6dbTl9Gca/1pLEAqK9EUc83vOENrb0OOtEuALsJsKZDLDLc4rii63jIWhtU39DA0yrBiVXNBgOMKIEyyCQvjg1xig8UChE44h7WPbmYAG9/QHkqmNf0yNuL8bTwwguHfEnyGf0uXbsO/N+x/ndl+pE70AjvBLl/Tz31VLZhCF2gCaEdPAvD1pWAmGhkQSEnqmDQ6VzVKkDYFRr2/eguBZAjGHw4PTD4FK4Wj1oPsYwJOVyqPJhdG3XnARkJgqBinYlXxwOlSaHGEruIVOE91cK1AMILaqxRakDpEGXv0enahFf1BybHagbwEGK0SrXq2dj3oh0eTjwoWNpWUdYR2CTzU3ZgnXXWSQ6r9h6yOrOX9ow8XMwlypyEd45NYUt/mWLXvFsvC2+zhUrxyOC1wYiyxo4Pxaf18v/quB155JFht6/dsDCMbwUmZQzG/k99/6jug4aUKiBfD8NHuVUpOao2jwzv+NFHHx3C1DalIZb6YEG2vRfQe91114WcSEB1f/UUaEIBeA+v7d577x30LKH12EYCbyQ0eeckn+08ICPEgYCPJRSmEk4giaJw1EfSodQpgGxYuJI+kfhM8quUiTwA1rWf2s9J3BcLCTJmcjWotu7DNLl9tCGrDTbYoABg54JWD8IJiZGvR6Jvap5bD8hyZy7tflvHSPPEZwhPiowqPaAK0Fgr1/7N9nnAN/lQueFK3qn8OEADoUoKTBPOsOvaGgX+HZYKXRT6gC+iB9CaTUV4yuSxSgFk3jjabrvtwsYkgLVyg8q8DHqPdpnTFsqScDTeDA6pH1dSdxq39ndNGwWQJWziIgfVnrBjTz2w/OnXde8ha3nGAWTkOLRxkXNEgjGCWfkruSUe7NZpdn6yc4OaPVI4dTw+bYytaRs+DAToIfmUYrJtXOwmIiGa+cz1cnolSXFbABlhsT5k2cbsNG/D7+wkrMz5pWX8o3Viw10WqNMj7mHTAic84GG1V6qXzPLOEkssETzkeIJixpgHZjKybPmIMuHfnIL1WyANgGPJKLWTC4C07jV/yEjmjRCRP9ptGCC15SgAhWwOYo0qclB/dP2T8zMFyOOkZAWlfcj5lMMDmsSS8lOcLF2m51R4yFSjqSnY8YAsZ/L8vQigiy++ONRs0QGqubktXWEMq7S0kw8BzZlmSu5v2lcBMjxkNgSc0m4PyFKoNJl7bMiLeQIg4yVhlyaAfs0115wDmmNK3QtWyx/kZlLLjN3LdTxkUEVgA3DIgc70ra63y3rvJkPxuW+Fdpxhyk4yeZ+5g3lJAWfeOCJvlDwwdjDritFKdNC7rIIEkOHVJGzd9Gi4LtC478PkKEAJJry2lDzhqDzLk3YtekOJ+6bNOxb6/I+mKGfEcyUPWa5XJdYtdlZ9//vfH4Qsc7oeUxocnsxPWXhyWgBarJ8AM/JJOEaljYst3oQsmU9Yri5t4APqdWF9k0DexEPWBk+1QZtpbqMMJPE5u48pWSNlbZV3bMwACJ6zXmvWK+Fz7bLOBfPaXEO77LpiFyA5pHZ3ZUxwWxBiNx14hZDrYR/FXLMblWK+7GTOCVOqLxo/v/E+45Uk3xYa+PUlkGc/9+EjABk1tpCNXamzNQq6922OngJ4yABkeFxf8YpXzDHm7boVX/rSFqPvYbtv6Dwg4/ypFVdcMTvvyAobCXHaufzyywMgy/GOWZILfMEMhFIQPBZcWC9Bu1M1utZsqEihXAAZipDxtXGRAwSAEiBL3YUaA02EnrDA6+aQ2fF23B5pg/Rja8Mmd0NXEs1JyveAx64hOlcWPuQ51it8qLQAO5gUQG3nWoBMeW2+Xykywfd9bMQd8iLCsBhOv/jFL+Yk44u2VX20dMRDdu6554ZDmMvmRu1BC4E2m8pBvS/yx9ix2QOyKur33w+jAIAMY4NcUspeeJ6WcR9rI2U9d436UwPI2iBcXQ+Zt8oRYGwtB5BddNFFbXStM21YcEl+HB4FuwikxHx+SdUA5CEDYKcoUt+efYb8NpI8m3rIqvrcf9+MAoQsAWRNLnI+WWecgWp5MxXQ827xDoCMYrra1NOkX115FtlEiQlO2KCItgVGqcaGpSXeZ4C03/gwbLw2dMTfJPVzSDklODDE+qunQF0KELKkYDbeVh3lpDVdt80uP9cDsszZkZDjTEbqGXGA+DRfAlhWeEuBAXwoDClAZj0KuVWOe0A2zVxSr+9tADJCluRp2hyyGM+W9dB6yCiXQuI7m3pUtT4Wrqw32sk9RV4coJXD5evsRrdAlzV/wQUXzMkhqwJj8qrzmx92XVKL7FOf+lTvIZscW8zEm8n/pEwNgIyQpb1ynQLTQJAekCXMknd98j/HQxBKoSL2rF0S0NRq4rDhGCDLHXMPyHIpNv33twHIrrjiipDUTw6ZFL8ok+Np5V4AGd4k6uzVTerv4qzg9SNkaWv81e0nuWOcj2qT+lMAGfQEDOqYIs5qpBSHNjzV7U//3PxNATxk22+/fUjqB5BJBnQhd3MUM9MDsgSqxmLR7GjCQ0ZC7axc1lLmb0I7nE9mvQl14/I9IJsVLkkfRxuA7LLLLgvrLFZaJgeQ0WsAGeClqihs+gi7cSe7LHffffc5p2DIiMrtIR4ydldTtqTuWidkedJJJwWvhk5Yye1Hf39PAShADtm2224bTo6hXI31js+Cd9vPcg/IMvje5pLdcsstIUxAkvq0X2VJ7iguzh2kSKQde52F0AOyaeeS/P63AcgAG4QsqEBvdzOn5pDZjQZs6qEwNB6yWbrw0u+6667hzEkl2jO+FMDq1z4bZijnQw5Z6mXTF5AT2mVJDlmf1J9Kxf6+GAWozI+HnF2WHAzfJG1mGijcA7KEWfJghP+xtDmzj7yNab/8LlGFc6jXRK4cv5taJj0gm3Yuye9/G4Ds/vvvL+bNmxfCcRZgpIAN22Pup5AwmwR8O/kj69YTbJQhqV9Fl5VHlkMjyQBClYQs8ZSlhoX8yQDUofvv//7v4NVgx2V/9RSoS4EXvvCFIfTNUVyqrTftpS2G0aIHZBWcYnNNrAv/6quvDoCMnU2zcFlLWX9jkdx9992D2H2TcfaArAn1pvPZNgAZu5n32WefABJIFrdXqpeMZ+DlPfbYIxQrhb9nJSEYmcQOVBQW9cOshyyVayxwe+c731mccsop4fzAFEDmd1jSFiDswAMPDDste0CWOgv/LGSaujs2veXu3jnMaOA7Dr3nXOXNN998MIi6ofTuUuGfPesBWcYsWdc8ycYAsvvuuy+jhe7dKqWmQplWGBDa4YDgRRddNHS8yULoAVn35n7UPWoDkOFtoXL8QQcdVDzyyCNzQhapigveJgR3/PHHF6uvvvpg2Lk7hUdNr7rtA3rwRh177LHF//zP/4Rmcrxjuhc6EfqkpMzznve8pO7EDFY2YCAbCX32VzoFbBQi/anpvrNszPqcg+4pUO6LworHp3v0z+19D8hqzChCCEDGzqZpB2Sx4UtAE6okVDQLgAxFtcYaazwn9JUy/f5UAZuXJKBq2ykLrcVCZVYgpQIM32fr3VR/fJ9jCjrWT5uj0aQ/9ANAZi3bFFrH7mGnHrv2OM+OXb+2+r4HBP55ChxzLiOeMfrCNnrGaOt1pQr3pjsz/fOx/8vo7/nEeq8YC2CV8yzZBKHdjjr5wL5Hc67PZIjxOYc3UxSWav06NN6+RzspbcjIts17qTuGh+3zn/98Z45NsrSzhqc9rcGuY78uFCorW3d1+Vp8Z9u3vB2TLWXyWjxdpy92vDHDfFibwwBVTp9sH3QKBBtL8PpyhqX4Ue+z66TOmLv6TA/IasxMD8jyiTZJDxnzxSHHeEfw+OV4DzRS/0wsXGaFE39b4RYDPxbwSPHlgiCvLCS4LDCzbdp+yOOpfvtcoJRZHkZLiiZvtdVWKc2U3qPQIrv1aI/de8yhwIHmwYMOPudnvfXWC3XMOMKJHVsWvNI2AILzFvEyQUtLP+6VUtF8Ejb9+9//Hj7Hi5SiGGL3QGu8f/QBkCiQo3dqPDobVP8DMNltRm4Nf0up8z0bjT73uc+Fsy1Zb2V9s/PO3xhebHgA0EEnnqNvtM9v0cjWOFNoVP3mnj//+c8hR+/MM88Myfx11lkjZql42AN5ywseWFjFb88EtSAud62Wdc8beHY9VvGXBz1WjqTQnzHoGX4z35anqt7v153eafMYh02LNQy09uBHQueUlVpllVUCH8aOLxslr0yq7R6Q1aB8D8jyiTbtgExCygpABBi5SVhwlAhBQVvh5oWS/pdioDyAgIOUq4BUlSDUDMCL7GpDkFKzB+Uuhau2vNDkc/rCDx4n/aB49Kz9XWUhlykmCoxuvfXW+czingAEMS7GCeigBiCeaX6gITSXUqMvL3nJSwp2C+LpwSvKcUDyGtE04ItEeMADOZIAMtpmDjS/UlQCfnzOXNEX7uV90DtFKdu51N/MFz/0C6BovU6WBwSMLDgkv4uD0jkbduWVVx7MOc898MAD4Q8RR74AACAASURBVAB1PNt4zfAM2/dbBcg7l1lmmZDAD52gGd+rzA35sYArSo5QmBcgag0UeTL++te/BrpAx8cffzzcJzDXePIbNiAlz7jUJ9YpSp8feV+0bv2aZVwATdYIRgGGXZtj09y8+MUvDmesEppjZyH9ZXe7z5v05OB51gD9Zo1o/VsZMIyEApgyxp555pmwfuBJ8WHK81YewbP0m9+0VSU/JI8o2IxXjPI0K6ywwiAyo++90ZoqIxuy0Fgf7wFZDXL3gCyfaJMEZPS2SchSAtiGARF8hMKOOuqo4jWveU0AZgh/WYhWaFtlSl+kJKTYBcpSBKCnPH1CASL86JO1JrnXe+ms9Y0QRnCiaAgzEa5CuXKlWNcxLrCehjY8ZHqHTcJnrChJxs0Y7MHCGjNKDSVnQ3J8Bx+ed955xamnnhrqdnmQkQKwLCiput97XmK09fxh2xe/yHOh51GYHHP0la98pVh11VUH3j++517mkR/7nOUvgVj4FsVPH0QrFDwnJJC7w85N+FQK3ipwO/+W3+06yZcUo30CunHkGjlu0E9e0TIPNeOGRwDxHCkFTeC9JmvE0w0gQn/wTvI3tAQ0Sj4Mo4jWP2uA5/ihz6mATKVkmH/kB+sD76tfN2V9kJyw79Oa5HdVLqI8/NzLezFsBS7Fy5Krln9nEYwFnvpHlUQZ7fqobF2Hi1femHBD3bMsfdM9IEsgtrtl0oBMIUtfPqFqJFIuNqzA/JMkjvcAD4P1btFe6g4+67mq6kfV900S1OUVoBo2IS8Jd3nRqt4t5WQFJn+3kdRv302/rKJIEcp6Rp4vxsixPngC7GUBqLxVNlTl7/VjTaGRvycX9Nr79TfhS/LrNt544wDKmDPPj8P6Jg8c9/As4APAesghhwRvl94T66v/rIpudWjU9BkLiOkfIXRALF7G1PVnwQaGC7ShYHYbwBOPGO3ttNNOARiLr1J429ImFYDFdJn3oOa828KHnOfUDysrLZCMtaXvBZ6b8kYXn+8BWY1Z6QFZPtGmFZAJbNgQHlbfvvvuG47zkHdDCdQWMOgZa4WWKYGYYEsRshJoKfdWCXtCXABNPCtlYKRs5mMKuy1AZkGDfb8FoTG6+pw4Qm9rrbVWCOVx2XBWFUeneLqG0aZMeVq+4h7r0bS8579T3/mNZ4VNCxyebgGUQr1VYxNf0BfCwOy0vOGGGwaPWdp6+90bLKJrLv+k9LHOPXbe+JuzTNdcc81oU34N8b+MEx7gb3ho7733bm0HqcqMAMw8OE4BHrE+i29y6CXjq418raYgTfzoZW/OeKb13h6Q1Zi5HpDlE61LgCy39x5sUA7kS1/6UvG+971vsGtPbcaAUUxollmAdaxMPx4LBFOEup4nVEVOEsWOaaOpB6AtQObBjPpWBTD9nBBCfe973zvwIvkwoLxoes7Pe8wjZBPdc/kqdn8M2PoNJNZbSxt4ewidk6+njQvDPKYxgKUcO0pVAMhI0hcItHlVNkTl6cR3CkG1QYs22wBo4IG65557ile+8pWh6TKg799raUnqwwEHHBBqrFXld6X0n8R1Nqrosu9K8Xqnypayvtjn7d/WiBw2jlRDsOr9ZTKLz23+p9a8/yyF1tNwTw/IasxSD8jyiTbNgEyjlWIkERhARhkF7YKzeQ4eKJQJrTJv2TBwVyXYcr73/SJnZbPNNiuuvPLK5ByyslAW/SDn5t3vfnc+s5gnpJSsJ8l6gSyt7Iu8ZwRFyvErVJBXvlNZyFBeTykl7xXKCTUOu3dYOFBgiHdr7AKM4kP9BoRRPPfggw8eJIL7zR2WNn7ereIH2O23337hdgs2y8Cp/dwCx9gu5EaM0OBhAVhyPdnw8KpXvSp6FJxfj6KTDauxe5SwPjXffH5enS7utddexZFHHjnI4avTRpNnPAjLMeD8e6vkWSqw82vdglWtzaZAsAnNRvlsD8hqULcHZPlE6xIgy1GosZG+7nWvK774xS+GUFETAZZPxdE8oXArv9/znveE2j+pCnUYLUfhIatDAdYrxUqpG4gHKBZ+rNNuV55hPDvssEOo08b5szmXV8h77rlnKKArIJjTVpfvhUaEdK+99toBjVI8UH5MAHsAFMDebgipO/ZPfOITYaOA9YzPKtioS6P56bkekNWY7R6Q5ROtB2T5NBvHE1YpYfGT9Pzd7343qZyD758HZ10AZFJu5P4QHrr88svHQdaxv2P77bcPgOzf/u3fwrtjXsRYp6xXg/mnFtlXv/rVsfd/VC+0dPCArA7waRuQ4SEDkHFZz5DmcFR06dvtJgV6QFZjXnpAlk+0HpDl02wcT1glgMVPHpKqvTf1JHYBkImGADIO4Nbh4vrchyPHQfNRvGO77bYLgIx8srrKnJwoPGTzAyCrA8agK7u18ZBxEkEbHjI2CBAm9oCsjVzSUfBZ3+ZoKdADshr07QFZPtF6QJZPs3E9IVCCguHsuO985zshfygFkE1LyPKxxx4L3h/CsbpSxjeuOaj7HinuD3zgAwNAVleZWw/ZrIV1oS8laghZUoC1LmgVIFPIsimgjwGyurzQPzf9FOgBWY057AFZPtF6QJZPs3E9YZOX582bV1xyySVzErpz+mHBQBtJ/TnvHnbvo48+WnzkIx8pLr300pkCZBoMgAxPCx6yNgBZW3TvSjvQBEB2zTXXhByyph6yNgEZns3UEHNX6Nn3YzQU6AFZDbr2gCyfaD0gy6fZOJ6wuxgJWZFDZkFLTh+8x4kE+i233DKnidbvtTlkO++8c1DIjNnn67T+4jE3KEBGoVhduaBjFnPIRItYUn+dKbI5ZKyXph6yWA4Z/cqduzpj6Z/pHgV6QFZjTnpAlk+0HpDl02wcT1jvGAqGxPezzz47vDonpOfvZZcmnjZ2ok7yEuDULktqkc3iRQ6ZPGR1xzfrgIwzEglZKs8ul06sFQAZ3jHyyNqoQ2Z3WfZJ/bkzMnv394Csxpz2gCyfaD0gy6fZuJ+g7MWhhx4aEpablD2gzhfn0pFAv/rqq497GM95H6CMg68//elPh/pRVfW/Jt7hGh0QIGOXZd2Q5Swm9VtScsg8gEyFYVO8UPYe/v7LX/4yAGRt1CFjEwW7LGehfE4Ntu0fcRToAVkiS3jr5aqrrgo5KRw1Ms2XlJOvys7nCy64YMHZjwsvvHAQ8r5IZ864uwLIbr/99tDtuqEG6EAdMgrDbrTRRqFeV5NLfGXLT/izMH3VbK9I/BFC9DH12BzfFnlfVLOPKRvaFR/4nBe7PuClVVZZpTjttNOKJZZYYuBts5XRU6ukp9K2SrlC03POOafYcccd55xCUOUFtN/7RPeqZ9V3f0RT2wnztGcBmXg7F5jBM2x84KzP1LGlzs+k7rOnGrzkJS8JB8ojz1JlmZf7eMgOOuigUKutjVMadt9999CWrjYq9dNW7tzLALPAsGpNSY76d1nZmtMPS2s9J9mnMXGPqvTXqSM3KT5MfW8PyCooVSbcyEX56Ec/Wtx5552ptO7sfV7RaqFxRNDdd99dkJfivQo5C432ugLIcg8X98CD/xdZZJFwQPGmm27aypzasKEAnvKcLOArO84kdm+ZsCzrsPrAsUl77LFHcfPNNwdQZhWXB7G2eKzlIYA8uTGsD/62F23QLpXk2xCo3oNhlZGlF/fBy5wd+PDDD0cBucYg2pWB9hxAZYGNlJ3G3YZCV/vbbrttCFlyJmLu2tT8zKqHTDTiRIPrr7++WHHFFQcnbOgg9mEgwhpIOsvyggsuSC6ePExIcNoHgIzTP8TLdYyVFPAU68cw466OcKvTjzIdW2WY1ulf15/pAVnGDFlm45Ba3M2/+MUvMlro5q3WgrcKZKGFFioeeuihAsvSCvk6i27SgAzLdo011ggev6bWvzxkG2+8cWMPGRzhBY8HGTEFa5W5VfQCJB5IlnGefTdtogxI6ucoHoCLzibU0VDecybAqMOkCVXiOSQ8SCFOa/nzd64F7sGcH0dsnF7AS8EBODj25rjjjis4Aifm5UtZoRaQ+XVR9rzlOQHZpmeF6l20bXdZpoxB91heY/6RaRgbdT3IOe8ex72expw/Sw4YxycJjFlaWEAfM2q+/OUvB95+9tlnW/GQkc/G2Zg77bRTgQFs10tqGNPzu2SDNTDKaK1n+W3XOvenGEz2ea2FHIOgTJf4Y7usx8weaD8OHhrnO3pAlkFty6A33XRTcO/fdtttGS1081arLOzfbA/HInze8543p+PzEyCzQk0el9e+9rUhZNkWIPPhAsCNhLEEZQy4xRRGHYHu23nmmWdCRfvPfvaz4TBmG0rgXjwN1CyzghHaoODYVYl3bKWVVhqMgXt5RkLeKr0c4V21eiTEY6BPwPOJJ54Ihzl//etfL6hNZi/v+SoDe6kgzLZtQ2c8L15qC/j4pP4yr8MwGspDRshSPFFF82n43s4rMm2LLbYIBgfhdM2DBz9+Tf75z38uzjvvvFDrDUNFBkjT8eMp5ozNfffdN9QAxKChv+LXYZ67MiBZRz438c7FaEB7Ci2m0khHuMWAaIwOdcaZ2pdJ3dcDsgzKW0D285//POSQAcxm5fLWJAUUn3rqqed4NaxCTR17lzxkqX3290lBkziNFwHw4a3s3LYRKv/7v/9bPP744yHhGH5C+HPQN23zvQQV/wv44H0iT2u11VYLlrUXTqnCKmZNSxnhHSUPjPAlwByFLQWmtYBCecELXhDCuIRfqGOmMKWAJeMjd4d28FDCU/aA72E0gw7QHd7Ub3s/76d9vgP08U5+L7nkksWb3/zm4BUliVvWv94LnfEE3nDDDSFRm4KfXHivpEzE56KlgJTmY1j+oBSI2qMtnoOGTz755GBec/mljCc5YYGQJflRFsynAl7m869//WswMgGrTb3ITcfV5vMWWIsPoBOpGAA05gi+8ICcPsAX/OBRZT2IH8ULbfVzgQUWKBZddNGwlvn7+c9/fqmX0s4p84bBI/DDetB4rTFX1k/xttY1kQTWD+1I3gwbowf+klfwOj8AzKpLfX/xi19csBOWjUD8Vr04yVirf1PlW9W7u/Z9D8gqZiQ28TAGngOOYkGgT/MVE7wCZuSjUC6gjasLgIyFrqT+1DFZz4b+JtwBIAOApCq8MgGCEsQbRSjkpz/9aRCu8j7FrEwJQAQdwvtDH/pQQRjm9a9/fRgS4TmFF+sILYX3BKZQQABEFBLAhTYVctN7CGm/7GUvC6FtGz6FNg8++GBx5plnFhdeeGFBcVbGxjvUTpWHyALGmOWsfgr4CCyh0PDsrr322iGXbdVVVw3A0YYvGRsKiB2YjM3my0FLHwqWMlfYFqVlwU+Mp6SgpOAeeOCB4vvf/36Yc7x1TfPItH7ZiMFuPXgzlSfpr+WRv/3tbwGQnXzyyTMJyAS4rVEh0M08yhDRZ6KjeEzAoS3vmHgsxgPwLvxZFbbke5tGYNd+1doSv9pQo9qSAVTVhuc10VDPpfSf8WvtIdeQJaQ9sOFhueWWG6xZu77qyLZUmT/J+3pAVoP6LEisfGo2ce7fLF4stOWXXz6EZK3lGPs7ZfzTCsj82Bg/IUsAVM4uy5gHi8+uuOKKYr/99ivuuuuuYFHqPuthsQrAW/FY0x/72MeCt1bb+dXnVKGlkKJ9tw/LWeUkT5UNMdhEZIVbaJddjRxWLsubz2KeiCoeKnvGK1IpU4ENrGu8iZ/61KdCQj/WP4rOhuFjVr71itnvBbDoj/V+eWWh/z2o43NCwmeccUYIfz399NNVQ6/8nr7YXZYeaA1rwPII82YPF69SxpUd68AN1utvvbLMHTwL7axHKdZlHznQ/2qvjWGqLYC76puleinrrKdYn/2abzKunD5ZOmr8GFRve9vbitNPPz3IW5vGUVcHNRnPuJ7tAVkipb1yI0yy6667FmeddVZiC928zTO3XPEsks022yx4NmIhkFRlr1F3AZC1kdQPfRZbbLHgIaPoaY43wnIAFiFChnwWvCXyhnnhr2e8gLNWLQLrmGOOCTltCtsJNFVxnQ0DWA+RH5e8CrHxCoD5tk499dSg4PG8WOVid2dW9W/Y9zGF5T8THfCU4flhQ0asvwIxFtBZYBv7PLXvHujyPx657bffPpwb2uTSeN///vcPdlnmtifg5QFZKiDIfd+477f8Vva37ZNda7o/tv7aAKxlNK5L+zqgquxdZbKoDMzVoYfebd+lz5BlRAAowosBZddRbn7auHmu7vs6D8h+8pOfFCuvvPLAtZ/DJFaZMZlsd/7BD34QQj2pitQCD/83iZgoQu9yFuKv09e6E9nGc1b48PeBBx5YHH744W00Xfz+978vNtxww+JnP/vZnDpQVY1bYaG/ScYlqf7tb397cg4XeSCELOvssvQCS0n9ALIql7z3rqgtfv/4xz8OOVfkFPlwSA7v4CVjl9Zhhx1WsDPWe3yqaNz0+xiQo8QEpRjItZz0Ba2xuPEissNOtK2auzb6HQNjMnoA9SSX+4rvdZQxuywJWdatQs9YZ7lSfxtz2bcxfgpQDgS+JiTP5Xekj79Ho31j5wEZeTXs2LIx6dy8Cwk4XKB4I0g6TgVk1nK2VjJ9QKDuvffegxg+Ah4g08aRGqOd9n+2LtrYrfjQGlBJci+CvulFe+QgbbDBBtmAzL+b/pIvBSCjvdTCrJMCZLb/0IEfhdmoZYSXlRwtrpiVWEV7eYDwZsKP5BBN6rIWMnlSH/7wh0Pe2CQvC26gkTxS1ps3yv4JkMXeR6FagHQPyEY5A33b00wBdPUhhxwS8kAJZ+ZGZqZt7FMByPBs6Yp5TFKJjqeN41xIGsy5ypiAhH4Suwk/+PpM3sWd875J3OtzXaARuT/s4mt6CZDh0cJjYr0GKW37OQeQffGLXww5XKlejkkCMss/1ptEeQHqPvmckRzeEYgjJEf4nN2OXRBagEMEKUB80pf4hwThW265ZbCjLscoa3MMmh/WF4e594CsTer2bc0SBfBsE7Y84ogjCnZh+pDspNbwqGjceUBGiGuFFVaYM/46Ln2eAdhhuVPOIefyoUqepT2UDYpQO/e8tynnHZO61yZFWw/NeuutF3bH4TJucol25JAByJjP3PmbBUAmnrG8dMIJJ4SEfIH5svBmFf3xEq611loBkOXusqtqu+p76wFiniQgqWHGmZgk83fhol9vetObQqV2wrrjFOQeIMvDj7eeHEI2OtgrZ33o3v5w8S5wWd+HtilA7hi8jSzBSWBTPtp+Vxfa6zwgoxI+gMyGKesILJ7BQr7yyitDfZOcy3t0rDCnajPKB6Vqd8PFdlflvHOc91qPDKFKfrBIAAu+KGxuv0Q7KlsTYsRDljN/Fsjob2pMUW19GkKWPoeIMShB/pRTTgmueNX38rTNoRMAmh1JeMh0jdNT5t/FukCIUtZjkpel4TLLLFNw5Bl15LjGQZ8YyBYP9IBskpzRv3saKICHDECGPCE/cpyG1CTo03lAhveJApjsavTCLYVgFlEvtdRSBUceSSCnPG8Fdyz0xKYDdjjde++9g3wmFK7Np0l9zyTvs8cnobjYkUbOXWpIsKrv1DPbZJNNQlJ97uWBCZ4OcsjWWWedzueQ+dpWFvxSMR7Qaz0kuSF53b/++uuHnD+KS44LbJTNI7zPEUUYKuyw7MIFnVj/P/rRjwYbH8Yl3GN5ZHxGyRw2dVCGw145QLz3kHWBu/o+jIoC7LQkz/LQQw8NZX2s/BzX+h3V2GLtdh6QUeGbcAzhwTqAzA6aIypuvfXW4CFr6vpUXygqybbcr371q6HAJJcYhd+5GxDGOfm8ywIx/qe45yc+8YkAFHJz7Yb1nSrXJFUzn02vZZddNiSwk9/W9aR+H+62QuTEE0+cA8gUPvZGwDB6KcxMOJiq+lQgt+ukKa1Tno95mgBjgLJJe8jUf/gEzyo7W3Vm4LgFuveWkkNGhX0AuTXgekCWwnX9PfMDBQBklIfBQ8bJCj0gm/Cs33HHHQXhGAooeoGW64Uiv4aQGR6yVEAWU25+6+39999f7LHHHqGkxrTtsmR6bcFESjkQDlx88cVbcw9Dw/vuuy/ky1AA1YeAh7GYnSc9R+j5+OOPD+VQUj14k0zqj9X64jO8kPKQWUGTu+R4Fm8hxUYBZOMWWrGwHCFvDBUdSZQ7prbuF2CFJnhW2YhDDhnXuHZa+rHovRzdhIesB2RtzXbfzqxRgNM1dCC8HCnWYJ218XbeQ4YCByRwoGudSwodwYxlDMDD9dl2/gihy4MOOigIfIVXvWK0HrOcOlN1xu2f8RXN/fupZQXQASSwi1FVyNvyIuAZe8973lNQn8p7jXLHBxDDI/mWt7yllocs932eVhQXPfbYY4PHz16Mix9fSNeHrPS/DVnGvL/eaNA9di51D0YLgIxNGOKzVLDqx9B0zgEcgDG8ZCT1+zBsjgcwd664P+Zhwuhg3linL3rRiwZHN6W27w2zssOfBbZiYM8fnswGo3e9612hC/ouBm7LeMP2HS8CNM+tQ+aNIwwEvM+ehqkGgzegUuk7zfdZ0C/etuPx/N800tMmrWLzZceT6vSwMiP1mZRxyEOGgcdRfnrPpIyplD43uafzgIwzIzfddNOCM+CaTDQTSYIgnhqUVluAzB4Zw9l0HNHCxgH+tueCSVmXLdQmkzjsWR+S9OACRYVXhdAJR0HhGaujyKv6j2cSS4dcu7qXhAehSgAZh0en9tV6yOq8H8GgXC9C35TdgC8FflJDpxLY8IP1kNn2fSX7KmUIDdZdd92Q1K+QZV1QVWdd2DWg58lno+gpu2t10ScrUHNCc1VzFqMRn0EbbbZZc801w9pEDnClCHVPj2EnFligWZY7aMfBhiX6pJ2oZWDGKzvR0aZDUA+RwsCMTYdCp64N9Yn2ANHk65Rdns6WV2MgronMrprzLnxfdnySX8PeIG6T95vSweoE6QvLy2o/Npc+zUL3tnUah03qJ2RpeTWXv5vSaRzPdx6QEQ5897vfXdx55521AZkVdBSqRGm1fUlwU+QToY+n7MYbbwwAkMRmnZsm5m9TUJUpbC/gpaAYOzVdsDjwrHDkDoqBz1R8T+Opq9g9fW+++eZQZBZgzdVEIJFTSA2vN77xjclh1aaATONBAONp5SxLqkdboeC9KFKYZYKDIqUkrAq0eMFoDzW2oMYKS94JmMNbRxiXki454NALXu+9TJ1/O3Z2jZI8T/0gALj17IkmdeY/xufDBL99B/OGHKEYr/dYVMkC7/nU/QB02mXe7KHuoqn4nO+4R3wg7xr5dRzDxdmWsSN9dH/VDnPm/JOf/GTYscvhzLmXPVCe0imcaEDfbLFoAVjbdgxA8pnOicztxzTfb8+gtPJtWCSkzhoYJY1i6yJFT9nnoIN0XRv5030O2ShnvEbbDz74YPDeUL+q7mUFOYDMlgao26ae8y5/CW8AAAeQX3XVVQWWMJ4+8uA4QkjhCUKbtlRGk774xY0g4DMYmr9RHAAu8uhIbmbnKuVE2JWHEGchjfJid+vOO+9ckNzvlX7uewGR1PAitJoKGOoCMitQ9Td05AgeAAdj8QAo5mXyHhPGTPiWkBU8LsFnLW47pzYMasEP99AfPCT8EI7zICuXvp63hz1vPUbW4wSvb7PNNsW111478ER5AT1MWcXeWWZ4cK/4Pbae+I7NKoQ9yPVM5ZkYHT3ojs11mZfRh6roBzlkF1988VADRYaU370twMTh6Rwvw05b+Ec0SAHmfi2yTjESSBGJAYYYncto3zXAUXcdDHvOg1K7fsXfmhNobWnVBfqojwKUMhzgtTJAZdeh/pYnOiYvm9Ad/UXZi8985jPBgVDHg9/k/eN+tvMeMgQDZSXYHdXGhfLjLMJRTKxVSDbxX5/z2eOPP15QkwtPGr99hf86Y7QKxnq2+Jx8ORIjSYhkM4PCNbpPClXCQv1u68wwvQev4W677VY88sgjWUn9oocVXlToB5DhXUhVrnUBmd6vMBD04m+AFEoQXuKyc295y3tH/PzuvvvuIdRoD+DWWH34oIw3KE9C/hChXHk4uTeVNrbdpuvCAjQ8xHju2CEtga3cRJtrVYfnq5SkBZXwP95Z5aH4+aoCnNazZRWqBTweqOkdXmGrLXml8PwDXH/1q18NgLTaFQCjDX6kIK03De8YZ+oCNOt4x7z3j7mCr9kBDKgednkgZj16XQAbbfNVFc9Z49yDlhRP0zj7W/YuO28W3Nv1ZJ+1XlQbERBfNR0Taxf9DyCzIUvabSqrmvZtFM93HpDh0dpxxx2DpV1nkXsvA4KP3VZtTaZP4rVAx3tPykIfbU5sTDGUWcw+h8bTpC0aMb5LLrkkKI3f/OY3jQEZmzxIiM+pSh8DZHX4yXrJAJiEd0ikFtDVXHIfoTssPIEUfkvZSiHj+eUQd0J8yiWyFrXljZhi5qB1zoz84Ac/GBSyB9I5Hljxp96Twpe0zxhjBgjP/9d//VdQ7gBxhTO0LnL6pr7YOfPz5w0TnsEzRn4dNAa4an3IAEkZo1WmeoddO4QuoQEXYxItdK+lp38/QPzCCy8sjjrqqBDe5VlrpFlA55UiY8Obtd9++wXDSyFu7uM5m9s3bJzwKXOjftMP+kNZDrz8PvTuw84WIOZ6PVPo3+V7YqFm+mt3rmvOdS9z05WwLvOldW/XZ2weLcgUj2kdWQDmjZAm84dcJfeY3EZ/Tm+b+qlJH9t8tvOADI8Syoaq1nUUqH2GRYDiQzDX8R7ECO89IymCnmcQfizatvph+2ZBWQxkaTFJgcgTYxVHWx4y9YvcHc5tpECsXcypzGznEa8LgCyncnNdQCaBRT+tW57+AIAoNwHAV40clCA0FxCTkiSsiIeSvDdCxmoLXmDDAzvuyDskx46cItqQULdhBD7HaiTUjIdw2223Dfl/tpQLYXEMD8AvCnXYZcEGfws8yttRxZ/cR3+Yi+WXXz70yz7DWAiDUSGfosAAM85+Vdi+av51zqNo4FjHEwAAIABJREFU4JWC1psUCO3SH/JE2bxDeBtvJrTi1IkyL3ZVP6z3Q+/kXYwHUA2dVXPNerjUX/WLDSHsDiZtQn2hfuFPf/rTYLTcdtttwXP+u9/9bhB6tEAeniN0Ax+99a1vDeEc5Q1K4aeEKjVe7xGXYiUyQboFfAkfPfbYY8FgiIW0GCPflYXbq2g77d9bI02eTK0f/Qa02933dt11ZfySsRY4CjwC1uQR1VrQ/fAQvG8BXVtjok125wPIWMOzfnUekKHAd91114KaPTGLOIexef7qq68O509K0VYpnBQG8J4mnrGfleXZpLTd9B6rSKxgt4BrlJ4xzQ/JwuQ4oaBzAJnmXEKP/znQnR2KhGFjHsEYzeoCMt+WBQTiIcCW5tsKMy+4yO9aaaWVQoiKUwvYHCAQRP8wPgBkACouJYp7DwXAAuBDuBQghiIUz1EmBrBKTTxo7avAl41HzwsoMY4UA4i+ITQZCwV78dasuuqqA4NDoJ/wF5sX2ORCWKwsP8X3j/5LKahP3GPn3YdKoA9gDFCGVU3/FCq185ey9m26gW0DoAiIIpTCbxSSbVugTWtO/+PVWn311UP+ISFm8RC/AWIAOzYyaaOH98QtuOCCYVwYAAAzwKcuu45zvAcxA47PGCPzZgGZfZf6DtCgn8wV59+SMzu/eMqQRXZDlHhVPKn51w5t5viKK64IG77aSFdpqh94PhZqhtc5+B5eZf1gYMZkAuNl3hkL3t5vfOMbobSM3TXepI+0Q54lgAxjJsbrTdrv2rOdB2QIKMJCF1100YB2dRa7lAu78wB4lhG7Nimz1h+EO6ErlBeLtmyreGzcMUDGJg/mMeeQ6CaFYZvOhwdx9BurjxIpKFavSC1grQIN8miwJvBAsfNTpUVyjJUmY7TAjY0WhKbxamuDQZO2u/KsPJ1SQADe/fffP9Q1TLl8YjehZnbFEk61nmlvyElZprxj0vfQdwD3F77whQDMoFkq8J5031PfL14HWOPx32uvveZsioqBYvsZwOXJJ58MZXOQYUpTSH1/2/dJl9rQK0YMeYk77LBDgQEw7LJjY67xrLLh6eyzzw6yvqkMImRJjT3yP30OWdu06EJ7nQdkWNPkf8C8dS+rEA844IDikEMOCTk/Vcqu7vv65/5JAXmAqElFwclYfswwenkvjbZBI/SrhIVtd1KArKwsA94NhDJWaMouzTIaSSASOuN4kVNPPTVYtHg3yt7dNn9aA4m/OQsVAL7hhhsOvHdtv3Oc7fm0BEAHMomyJXW9HPA1m1PYYUkYMsejNc6xp75L/YceHE9HGY62NmKl9mEU91mDUMYPHli8Nqw3PNV+c0fMC2vpAzjHE47hQirOJC8rX5VCQ15iDgDy+aMYhsh78r6bAjJoDTA8/PDDg0d41q/OAzJCAShfih5ypYRRhk0aHgSKVs6CEJwW5mRHKV5O3NlSYDnzaBU+4UGqiRMaw0pNvSYFyMSz/PahoS233DKEXnVmqA0v2+eGjRGwAE3PP//84LGhILGuOp7kVHrG3qH3IdjxkGH4+ETc3Pa7cr+UMb9JnyDkSJ5XymV53YaHAM7kD1K2YpRpAyl9rHtPLGUArw/eI9IUFKqr2/6kn/NriP/ZQEHxXIBLrFxQCrgGxJx77rnB+zPpyxpuhMMpuk3eZco47D0CZuhsZBGpE1UpE1VjB5DJQ9YDsipqjeF7LH0dwmyVWp1XIxipv/W9730veFdiuV912u2fGU4BcmIQ0JS+YD6Ve5JqPVkrlVwlrCUUfo6Xc9KAzAs3aAAPXnfddUEha4y5OU5Qnpwzju3COzapMJEFHQj4N7zhDWH3IBsepvnyMgL+pSjwwQcfPEjSrhpfDBgrbE9oh5xCC9SmKUwpmWyjDaw1cn6+9KUvTfws06q5yf2euSEsj3ebDT3IIJ/j6du0u111L/KAXCv00SQvuxEE2cFJLd/61rfCphHlpqb0z64TABn0+fznPx/KOzW5iIjgIbMla5q01/VnO+8hg4AILeo1MdFKOs5R5rSBwIBpWEzkf+TUsOr6JHa9f+wcwz3Pb+8Fyuk7wgNvEqHPWKhvWFuTAmQ+B84rZ3axbbDBBrWTzhkztfWo0o6hwTWuUKXobTcySEGjqEhe5lSFab+8siFHBgWRe1lDRHwBcCFfR8pv2Gab3PdN6n68IqxRaNRUIU9qDLH3CnQutdRSwYsEIBt2+fwq5t/OL4n9bAiY5CV5JN4kcZ7dvqQdpF42v5Jn8IoCxpl/dlQ3uXpA1oR6I3gWYXjZZZeFkFedGlY+XMB2c8I7HFDdX+OhALkEnJNJ3oTPN6pK+rXzx9/sniMUUiUM/cgmBcjoh5K2/W5ABDbGBmF0KWQLWFNyHLmfnZUYLJTNqKLnKGec/trdsORHcVzRLFzaKc2OQgAZXtqczSkWvNKWDErykPBues9oSrioC3T1SexKSSDnFxppx3AX+lqnD17+8D8e7WOOOSbs1rchy1j4NraeVSya4+TYxTjpy8onSvKgH3VOcIoMsv0HnDHm4447LuTYNQXkfchy0tzh3g/z4llB4bCd2l45eUg8hyVPqQQEKm7QPmQ5+smGxgAokjwpw2ABWer82fsIgVHTDKGYc00KkNnx2vPuNCbyGaklZUs6MK5UhQx9CQkTwgWQWcVfp/BqDk3tvbFcm29+85uhRMk0X5IRCjth/X/uc58LYCPl8mDcP8PmB/JtpjWHTLwqw4Pf0AoPGbuImyrkFBqP+h4vpwArAA6MQs1vjA7ql7xifo7Z9DBpQGZDlvA6IUsqGlArL+XS+rDFkZl/ACtrRLX5UtqK3dMDsrqUG+FzKBw8LOTb1ElU9kqRfCZCBaM+v3GEJJmapnFZA4BZoIQy/Lb+lIHYkBieTXKTcg+InxQgs4rKhtkl5Dk2CUDGd2W7tapoRBFYDBZCIHUAb1X7Vd/7QpLy0n3729+eekBmx84caZMRyibXoIjNDV4EdmxOW96Y6BLzALHWTjvttLCpg13ys3JpvgnnAcjwkFXlWYk+fqcun3fFQ2ZD6eR+YvBSUzDXYaH7ybM89thjg+FC0eMmVw/ImlBvBM/CuCxwFA6eljqXF5wcwssOEAprWpesr1pthY5VrGWfx1zWdfo77mcUjqmTUO5BBn23oTnymwAct9xyy+BoF70vJQ/Q52BxTBBKjOrkOV4kFCn5GipaaQXluOlt3wcg46y2KsE+rI+ch8iuP+shG+eYfEK/PHOUhWC3luUrD1BzQyLjHJcHHToWCf7DoOOq4uEq0FYWstQ6mgagZuUHf2N4nXLKKQGQ4SHzeaOiSRVtJjHX/p0x3hYgw0OWcypCFz1kfi7QiST1A8hS1qbGJN3J/PM356Hi/cUgj60RGXE2xYH3ed0gQCaZrzOFp2Fd1OHfzif16ygaLFImWZW7meQqYeiFP//DCBzzwuHUHMHDZZMS7Y6YmMLXe4cxRCpQqDNhbT/jc0BiwNO+s2xsmgvoJ88jn5Fovssuu4RiiE29myxYkml33nnnAGBSFqWsNnJ/ODIL8DLOUF7VfE07IBumVMkho7SHBxfeAKii0SS/914CjEPK8FDkOJWPRKPY0UK0g4eM9+Qo90nSxL/b0wgPCTlklCrSiQOSK5ITdWTBpMbMvCjvTzlkeIAw7FNAiwf2+r8LIUtLU8b5ute9LgAyUkJyPGT2XnQAHkR0ti18C600796QFxjzc8xJFOxCBtxxKglrzp5MkqIDJsU3dd7beUDGoIhPk/xM8qut/ZO6qC0K529+8LiR40DV9JhnSwwmAGZzBWQZS4hOq2fMM4wHZ4zZ76DRM16p2gVpDysGjJ1zzjmhHS+MUyxkn4ND6Qx2JeaCXiw18jV+/etfD/I+UhVqnYWV+sysADLvBUNoEvrA6PGhWK2bHIGfSs9R3SfexdPKwduAjdSkfn8f8kdri51oeJI8P+fy96jGndKu9YAxLiq0Y/AyNkJWVtna8FhK2126R/OIh4wUDM5JzQHRXfSQQV+7K5sqBOSQKam/Dv1Z16wRjA0MGM2/l//Sy/b9Ali6F+OeCAseMuq/zfo1FYCMCaZmCwcps1OPKxWMaQLt/TAABStB8VjwdqH4qsMegaeCrxRPWheYywvTMmuurK/WZS1hK5oRsiL3TzutbEg4Zw7VLnNGZetY3a6q/qFI3/nOd4Y8xBhPTGouph2QxWgpoE1S/xZbbDFYXx6ATQsgs2sE45BwJQoixaDwfK61obC+AJmMPN4lfs/xvkyKf73hSt+JYpDnydm1Otw+VoolV4ZPaoz+vXjaOfZqueWWy0o16CIg83PApikKHxO6TLm8ES/+xYMIILO7bPUuC8pjaTLWe0b5HNIx8LZRFNyujWkyWlJoyT2dB2Ra8Ews5QFQqNbbUjVQKzRtvJy/8Y59/OMfD0qDIp0gcASHwpZiDIvs/fumRalU0cl+b72C9nOrIGIglnnh8Fx+zjjjjPBjPZpyWXtgltI3FiK1x9iVyBmJqcpK/cRrh4KgqGeXFMGsADLPJ9AdQP6Od7wj0Jsfa+zYv1Pmf1L3WMABzxH6RtkApPg79YrxHLKG3YgYLfw9LUZcbMxeHpAz+r73vS+sf9Ye17jr46XOzbD7pDM0f3hsyB3DA0h4L+fqIiBT/+XpIwzLiSroxpSrzLNLugK1J0lVkbFR5R31+XqsPfpBnT6O4vKALgCYf/mXlG5OzT2dB2SaTIQfxebYIm6ZKDXsZBeWBRwwItbA8ssvH4pYksxIaYwFFlggxKxVjkChM/usZwZvLUxDXoj3+MWsDnuPcilEBwEwBC/ey6uuuiocB/Pb3/52sOXZu6pzhLN1a6MEybfhygHC3MsPlp88ol0BZbMEyOx6gL7k++26665zPNA589YlKSoeBlwQiqUQL+E4a83H+lvmRRM4+dGPfjSo1m698dNk/Xswxjg4wosjb6655po5oV3RY9rAmZ0b0jDYQYieyLm6CsisLGRcOClIpk8Nx8Z0CLURd9ttt7Dz2+fg6X7LA9ZTZu+nDAfeSM7FtffIE5dD/2m4dyoAGYTUobVrrLHGIFRQJQw1AWK4mLfMom4YgRg6QAyPGVXhKUTKGVpU9ue0ebwzuFH5zXmYio/z2xb3pF3+TwWMk2IW+k0Yhv4yfv4Ws6M8yb0CDKOISNBE0D722GPhN3XFAGLco8+ZJ1nE3iOpMI3GmhLy0T0IP6xSCo3S1xzLSIIQa40EUXYj0s+U9496XqYdkA2j4SabbBLAC+uEuffFb0dN27batyASXuLwZM5TRdmkyiDL8zIyqfWExx9Z4405u3baGseo2vH0oe/IgPPOO69gVzQ5ZZKT0wbEZDzKEAUgHHnkkaGcSypgEd0nDcgsoInJYEKw5Grn1njUuOxvdAVVEThijI0dMR1MH8o+5zv0LKCOc0PRxdOa8pCz7qYCkGmiUfokdLNTru5lAZgFCF6x6D6UCcc3sNsDqwGlwkLkt7bg8j0eNUCawAIHX1OaIXfR1h1X3edYLISDFULC6qd2kKWNivsxDyw0ATRb9M/Sr8z75C2iHGVGkimbA/itK8fbIh4iB22vvfYq7r777mxlWpfGw56bdkDmBbv1JMMHeLUpwszaEE/ZPJBR0LTtNq0iZQzkSKG4UBRVB4xbYGUVFvIBDyIlT+wGGfv3NHnJBFgk7/gf+UBBaHhch0wPU8Btz1tb7WkO0QWEzviRMZ7zjkkCslg0R31nznA6sLkEj3ZOZEeREq1p2tS70CUUrCYygc6wesF6wWLADJ0KMOQYJ5wialc6o/eQ5XDeiO7Fq0HpC3ZH2lPkPQCIWQIj6lLfbEsUEJDVWaXWqkT47bTTTiGxE5DLlZqDJCFoFR0bRFCGhFcBpHgFJRS0q1S5hMp94nMJKuv1bMpreP0YGwLIXqnKmPsoDIsngm30XfD62XEwd/PmzSs22mijEOLBqCEPh36nAGrWOfMDoJMQ15zwHn0mIKht8fAJnm4MJb9N3ueFpbCwntFvFAy70ZBH1NpDNol36YuOx7HzQT8YOwc3cxQcuasYelx4lDCE5HH2XifxJ79pB48B43vpS1866H5ZRfiq8eldPscP2pOUzw9/W4+/5kDjA2ASQSDnhzlWW4yJXNKTTz65ePTRR8O805YiCDpqqayP3AetaZN3aX1qPVeNzSpu3gu9tX5T1hhjhveWWGKJsNsPj02O/BnWvx/+8IfZR8DF2vNeR0U7pBflOJD8EoiSo4FNChipHHTOetXahCeJKpB+Au2YA9pgzpTKwz1qh01X0IofLtohpQVDGlD+8MMPh7XMj/eWMyesDd4BT5NaQgF3jjqcn67Oe8iEiKX4rr766pAseN999w0YR4JZC0UT2JU8ofmJoXLH6oWJtZxkdZE8yzbzTTfdNAjT3BMWrHKTonj66aeL66+/vrjjjjtC6JXt2XqftcIYD98hTO69997gIVStNSmTHE+fpw/1mnbccccgiHTlhGMZmwDZTTfdlEv+sdwvjzKCmvCc5i8lpC9AhqJQ4rsUjBQ0gxAwYC64l5McUBAUpl1ttdUCUBBQ4vkUZUy7Ma+e9XSRvA7dH3roocAb6qNCtPRfYJvxUwkdxYf1z+e0hVHAIfOUdOFUEoV4FFYXX2ozE+1wCDRpFOxA4/xB63XMAZzWYFGeFArznnvuCeFm8kEBiRR4FeiV8STFzP/sgKMf6667bqA54FtrjfHcfvvtoeQM60jV+1HmVREEKXCAlObdgvAUBmaM9JXQqTxbVe9Vu2z0Isd4xRVXDAduM1Zt+koxKARMLDBX+JbUidwzeYeNl3YxQOgvvAHP25qQ6gPzAj0xWpCtlANi7tRXxoesIzGfYwsBZHb+xQf/r72zV7Gl+KL4vIJvYCIYaCAqRmp2MTFUE1MfQBBEI0FBzbyh4k2uBpoIIopiYCqiPoLgF4IX3+HPr/2vuftuq7uq+pwz09VnNQwzZ05/VK2q3nvtj9olOQi+kCieS5oCCwO4t2Qa8pOC3Pz8+uuv0/wWKaR9qi1K23lvCeUTPqVe6LkdmydkeUCw1qhHBuOWFSpriUGOAnFr3oJzm1yt/dU4RQKtmj8oLVbqUdeG/A0d0eO19JySwokClfugIOQBEKmnLVI8CCN+UJqssEOgyMo+dI7hOSCk10sy1Wf6h6LDQ0aC+BYP4Ri9GjEkXlMykTxl8ruEP99BfF588cWJ9OLByffqIb+xaHT0RjF3+IziyZ4xGRxgABkgLyYSQtIFbt68OXmRyM2Uwi8ZkyJMwo77kMuEdwPSmb1qrX0TsQIb+oGhQpu+++67yTslwyMbTxl7PhNeAm+8G3jwYpv5njAmoSx5yGo5thAyiBu4SbZHbGp9lOLnOdxLHkm1q/a+QBKUAxnJmMh6631EdqLxQA4iC8kOOSIWtBOCzmp0yAwkWc+VbgQvebVkHMkjBr58R44kxY8JNUJio1NEf+e5qLnB+LO6FqcJpDBGELgWowVZqpQfxgTiJnKH51cyuJU0H4Lf1q4djpDxYhFq4oWHxWfBfmgIaWsDdC7tKSX78tLj5SAshOKJXqRWXGIYZs6izYoshjnic1C4lN0g1+LQPdp0X+1lmQV79gwv9RcvH4QMAR8FfytGpzzvUMIqhRO9l7pnftfn3n2IAbkxr7766uRBiCGXWt+ZGwr1ZOUf55aUmshnHoeSh4Rz8JAynyD5Oie+C9lrm/uIwULoEyNV9fniOTXCkpUfq+PIkcJbp8U5wkieEZGcaEiJoPAbvJHP/MTVetkrGTekXhqHjLM8TC19iwRI4Ww9qyXsWXqGiOsh253RhmNW6gdnVkdShUCLRNR3zUWNn8Yqftb/8IZxH6r1x/OW5Er2zvJ85iNheYh0xDDOAcYfQ1TjyTPifO8hu7X3eJTvhyNkYtmUQGA5rFYFxhwPDWyrFT7KYO2xnVK42UumsASr2SjEqaTwLERaMMnetCWBGgVGDv2gyFlYgkcL8qMQUksb5s5hE2Y8Cj1htHwvEbLr2styqf/Rgp9L5F2LXyY5cyQIoU8IhdVx5AHpaA1bRoXG3xAVxis+X6QtEpPoRdDfmcwQolGtJu5BW0t1u0rEVu8C+VuUK2BLMRRzT79y3hn5PtwHuSoPhcimFHxWoFHOarzJk0OpE6LNR2uob804Lc2l3ufqXq35qnPPnvPKHouQMR6EHgkxEu5Te3N/87zI0QM+3759eyrpgvEZI0/qWyTl+b2QIct1hC2p+fjggw/eU4mA6+UV1fyaM5oPxX2tXLnO64YgZNFbwGDzmfAMDJxwTXZhS3jl8MZ1Au1n1xHIXjJKkFBclOrRSuaVtZU/z91d2zhJUUoxZqtbwmnO6tb35JvhQUBxZQ9CvYf/PUOETMKp1eqPd9oyISthEtMKaphl6zqfn0meSEPp3Ydo3Lp161JhtRCXSMqj5zTeP3psYnvztbQtWv3kaT366KOT8ovbK5VCckuyDAzwRrHqE3KWFWUN40g8CFXhsYvJ9tkzpvPnyDbnEzIDa3bHyFjp+haCNHdta5/yeT2e54hjbkcMX9fakgmZ5ig6jDJOhxwaA/IS2R2BiEL0WKkP+RlZzmgs0KmMW9wzOnvW4r2yB1v3JZ8M7y9VEZaOElmVjnfI8pCZccJr84vLZ2LbH3744SQ8qIOliREtzJJVecJm+tYrENAY6bdIGaElVtOSHyMBtuL2l8opKmoJjTmFEIV2FLycT6gSxcfcQ2gdSvrJHaL0QRY+LWRBeEDI2JuV3B8dW5v7CuXFnKFjtnGONETFg/JTodJI1GvzKnpYs9e0pPDjnC55KaQkydFioYpKAsh7Fud7SZnrmQqZMUfx2rLwheRqnh8VZa1/ei7XEK6iVElUwrFduW3xveJvEUvaQaoBRVRLc7lnfpfa33r9EgFrvUckCK3XxDbPXXMsDxnRA+b2+++/P+Vt6XnR+1mSoSUyxN6zX3zxxeU4zr2jJU9Z7DNhSzxkeP+zDNW18qxG73FsZwthr83t0b4fwkMmULMLk7wLFDYFCFUGIyv20QbkHNubLW0+QzDIQ2C1VlRwUmatnqSS27uUk8J95wRAFCgsACBcTrkKjIJDjxiyXHsv6vKRQxYJ2dp7XcV1vURs6fzad5ov/CacQ6mBWCqitb+luSGFFhXbHGErKT9qLD333HOXZVc0pyOJyIQ/55TRfv4HqSdsSQg09rn2nsR2Mc9JEWChSS5HkdsWccvfQcrIbXvnnXem8JeO3K9a2zKpieSv59ooM9YQqixzeonC3PnHImS0jzIRlPKJCylqRDZiIZlIeRpytHO6z9L4aw6KuHMuBjULoCjpUzKA8ziUyFnvGLe+y1s+byhCVgLyjz/+mKoBf/rpp5OlmT0u+ZocDjjUw7Hlwd1K2zQmEfss0HUOOTBsIv/GG29sogZNVrp4yPDckdyPZ7blKIXVdB1J/fS3tDy9VSApZImAr61aa2nv3s7R3CKv6fvvv5+URcz5OnV/S+F15tVXX301KVLVweslqrHdbFP07rvvTgU+l7xCc0qa/4MJBIpQ09y7WsNKfcBr8/bbb99DyGrX7vX77LES1sxFSk7EcS8tbqrhwjV4tiBkjH8vYYzz5Zlnnrn45ptvao+85/uYByzyyvjjaSVNwEc7AsMTMiYftXsoGvrll19O+RhKttZEyQqxxvbb4fOZNQSisImu6jg2IhFY1Vj65GihPHsFS60ta7+PAkuEjPBAz+bSenYkWdyXkCWELK/Y6rHkyaMk90MeMs/vuyMdlQW1lqgbRp5VK9ldO2d0XSnkqHeCMiqskBQhW/Ms3Yv3BkKmquY991Ib8YoRcSDU1HPE91rXgTGLcSh/cO5HyZMKJtSvg5BxgGH2SrXixrWsQmejesa/R3bktkHIqPVZK9gb5Vmp7ZTcoD2E0n20I7ALQsaEoOAgFgKsfM7izO7+QyzSdojP+0wV/8zhimgJ8jcCnPo5eDvJg+jJ8Tk1wlHAEbJ88803J2FDG2se1kxI8/l4yMizOCSBFUKGZ4N9ESXc+V1r26lx28L9o8ecFV+sjlWtox7FtbYv0ajIoU0MSHYxOISQ0S7kGnu0EiJUyFLj30I81S7SPjCGRMh65GOOPKCQeU/ISfPx77sYDSX+jiHLuCK3B3eRYQgZ49ZLyHO7IGTffvvtZXvXyhA8ZLSHkKWPdgSGJ2R0FaHHD94xhBJ5OXgyFMLUpJUnJk7+dqh85iEIiAxHRcHLDhHBzc6WJBTvjFtlXIXC7OkT7YGQYflTcqUlqT+Ga5VjEa1LFgdgRUZCNmdRl9rKudSOGimHrAfzY53L/MPrSlI/KwCvam7pOaXk/hyyXNtXETLKerDKLi5CaLmn2ggxfPnll6eQZZyDS/eYMzgwsN566y2HLP8PXomQqTCsSM/aMDHXEbIkr5Xixz1kXPpT8plVsXhue0ihjED1kWspUktxYYcsW97Au+cMT8iyYIWEEZbAW8aEZ9sPCahMBnonXR+0PhsESjkRKntALg/LolEC7KemWlyMqUjzdaOYvRpUmcbyZ371hCyjsI1hNIwHwk0xZNlDyMCHjdJZzbbFvSyve/x4vvCmfAq12uQhu6q2Re9wJEsiZHFf3t42SYYR9mY3C7b6ic+r3S97rllM88EHH0yXtYTQogcyelMgZOSQcb9zPvK7HBd9KGRZkpE9aQecCyFj3Ejqz564Gv5xkZMIGe9MSz5qlGVRVjL+77333mRk+2hHYHhCNpdnRLI/1aYReuz1xx5aeSVmO0w+81AEJCRI2ickSVVxtnshqZmaNVEB9CzZP7Rdtesz4WfrD7ywLOnvIWRRcUVh99lnn02lD7ThdkuIKbeZfV1feumlaQWhj3kEWGUJaWX7nDgep8as5B1BblFe4IUXXriUS2vaoXcFUi8PWTQ8W+9JG9cm9WcvGZ/BGA8Z9dHO+cjyIxIytih65JFH/kOgFDloIUTCnrQ2EjICAAALC0lEQVQHyp5QADmWkajJkzw3tcpSc6g2dpmQ63Mse1K7h7+/i8DwhExdUThIyk4hoF9++WXa1BRvGTk2lAgQMVvrIvYEakdAwoHfJFWz+Swb6kLICE/yf4WUuetclen2Jx7/zCi0yBujcCJblLRsnzQnsGgleRbkazzxxBP/KebY04s///zz4pVXXpk2g27xavTce0/n3rhxYzLQGBOFaGoK6xj9L4VHmefIJHJ2cui7x3Ovc9kailA6CjkTpJY+aCHU66+/Pu1juFY2agEV3m95SK4C45Y+Xtc52csumUjeMwVd2akhGqHyokaP41Lbufa1116btgYjd6/HQ5bbhoGAkahVyC2kkLbFMeaehE4hiHhufbQjMDwhW1qJJ+WOwKNmFHtf/vDDDxc//vjjtMIFz0LrpG+H1GdGBKi2//TTT1889thjFw8//PDFQw89NBGRvFXQ3PYZW0STZGwUINsotR5ZwdF/8n0gZBBVWaQ9wlTPVl4buT9s3pzDUK1t3Ot5YIoHEi8S5Uqu65Cs0m+8+A888MBBhIy+MJfwRFEqhtydHu9frpvGSk2Uu+ZjDavSfGX+ETr95JNPLp588skrW9Faa+t1fT+3sINdP4gQxC3PMplu0U9EHUigJ18rbnfVSoRj+zDsyEUjH7v1KBkAbJnFwie2UPLRjsDwhKzW1ZycyuQh1ERuGT94zXAdQ87weFBbiu/xhKjwZ+2lyBZtT/y/1v5Tf78kAJYsdfWRzWMRCPxAtCjkev/99085YWwLw4tJPgHfZdJx6r4d4/4l78adO3cmpfXRRx9NK+SEU8wFKc2JSJTAixVt1DSTh7BVgOZ+QWZ/+umnKWyJB7h1yfox8Nn6PeQNwxAgx4Z5qTHdQlkVDJWff/75suzB0hwqYU3/IPaEK1ml3LuXpd5J5W1SrJaVcRTdrsm93B7aQvuZf3h9IWTIAh/zCJBDykpU6ZxYomlJj0SZQx4uCfQy7NbIWRnEhNGRI9pftWXscjv5DNGkMGxcpNVyr3M/Z/eELA5w9hwgkFGoCBDIFx4PiBmW699//33xzz//TCQNDwS5Q5zPPTiXH7mW8UooDMr/eLn4PEL4iJeHfA+IFUf8rJee7/jBy4M1jlv8vvvum0gWSaS4pxG8/GAZcz88EljrWenFpOYS2dniC1nKA8HTileCBSQcUZHmRFf1if8rVIbCwhKFKMwRsVZ8OI85zP6aJFHLkFgi1FvE+VRtohQE5BeioZDOFsgY/WX/QUqWoAC17VAuFbOEC+8Zq3TxjlHyQIp1zcbMYIKRSi0yNgZvKcdRCm0iAwifUopDcuVUYzv6fcGbRUIYd+iRWAlA+kNpHXErJMlRNhXHq0nZC0UdJMdbsMmLDtCBGIkff/xxc45sXrDEKma2l+N98/i3jMLdc3ZPyCIJq0HDhEexSUHyN0IJa1GEjP/hzlXeB5OR71CCXMeLwt+QMlXorj33Or8HH4gVJEovJ0RKoQ/6w98iZBRvJT+EpE2uoY8IAnki5DLPS+9bycV1YlF6ttpNP9VH/kf/8K6ieCjImoUl9xL54nwRNnAkj44yH0899dSE4dzRipnOY55ild6+fXsyKlrzP7aG+THbQ64iRXOff/75yYjQmPQorWO2J98Lgw8vCYtE/vrrr0ujr7ViO6tr8Wg8/vjj9xD7Hm8r80ceMnlb8bh9/fXXXaEr2owyZvsllHFtG59T4jrKvYnE/Pbbb5OHky0A0SXyMpb6ICMLmcvcJpf12WefnWR4DD8rB6wFhxy2JueaPMLPP/+8afzj/tF4a1lgwBzorYnW0ta9n7N7QsYAZlImAZSV5lypBZ2f8yX0cshzJoUdn7n1CaQ+6Xe00KKgVl8jScgvfSZhJez5X7T8to5P9qTE/vM3q3cJYUavhpSpQjhx/kBo2XgXwXWM0h55bhNyR8BHL9nWMT5l+/CIoRj4zRE9R2u8SMduK/MLAw8CjRGHwdez4IB5hEdK71qWUa3tlQxTyIyFIkQIaqReRE7zEIMDvJnjPtoQAGPK6fz++++TA4DPWnUtHcW4ar5C4hgvCC9RCaU8rJ0D0Uume+ApY/xr6Q/MF9osLx5yEK8dRruPfgTOgpAtwZIJRrQsRUJKMXIJd01EPWPEkJyEbqlafM3DOOfFmbuudr/+KXx1V+S+xk3H1S9ak+eNSGj8f+mctT2Jcy4q1rX32/N1W1zFm4liL/6MOT8ow95Q7DF3xNC9hHF8P3r7dC7nR8969mpmXSJ8dZ7GunfMI7bHGKMsF9XuHi/duYx3rZ+7J2RLkzV7O2TtCbSoZKVoM6Dy9mRPUw34rX4fCVN0Zcf+94Qjs/XVE0rZCkbZpR/nVPay5NWisnCXPG2H9DMKdI1RtKS1afkhzxj9WoWYZXAcQwkdCxOFwqOSjZ722nNKylBzrrWf3INzmSs5zaL2vkYvOs/VM+cMtVp/zvV7zQORmDknwBx5X5JDNUwZM96NmHOq9JsWL358v/J8qD3b39+LwO4JWSRXEhJZyNS8NiXiFt3EPCMLoFEEUku7a/jEKdX6QmYlueUXMyq2pb9j0v6cdSh8pDSP0e9MAmlHqzI+xvNHuYfIRo1kXEd/sozRmLa0VWRf4c5Y06rWl2goRI9Llm+1+5TknedgDbV/v884ZRkasa0Zdr1es9L406ZWr1s+L3pJc/SoDY3zPutsCFke5qWQ2px10kJeRpxOWRnQh1JIrYRZ/F/+fo6UjkJWozUavYKRAJUI6JxnMc+NVqG3NKeiB5K/Ixk7xv1HnM+lNpfm3BbmodrQq0jVx+y9lTLtJVS6T57bLYSwZBDsZd6cuh8lWTEnX0rETP8r5UYeMr97ZUeOmpwat73e/2wJ2V4H1P0yAkbACBgBI2AExkPAhGy8MXOLjYARMAJGwAgYgZ0hYEK2swF1d4yAETACRsAIGIHxEDAhG2/M3GIjYASMgBEwAkZgZwiYkO1sQN0dI2AEjIARMAJGYDwETMjGGzO32AgYASNgBIyAEdgZAiZkOxtQd8cIGAEjYASMgBEYDwETsvHGzC02AkbACBgBI2AEdoaACdnOBtTdMQJGwAgYASNgBMZDwIRsvDFzi42AETACRsAIGIGdIWBCtrMBdXeMgBEwAkbACBiB8RAwIRtvzNxiI2AEjIARMAJGYGcImJDtbEDdHSNgBIyAETACRmA8BEzIxhszt9gIGAEjYASMgBHYGQImZDsbUHfHCBgBI2AEjIARGA8BE7LxxswtNgJGwAgYASNgBHaGgAnZzgbU3TECRsAIGAEjYATGQ8CEbLwxc4uNgBEwAkbACBiBnSFgQrazAXV3jIARMAJGwAgYgfEQMCEbb8zcYiNgBIyAETACRmBnCJiQ7WxA3R0jYASMgBEwAkZgPARMyMYbM7fYCBgBI2AEjIAR2BkCJmQ7G1B3xwgYASNgBIyAERgPAROy8cbMLTYCRsAIGAEjYAR2hoAJ2c4G1N0xAkbACBgBI2AExkPAhGy8MXOLjYARMAJGwAgYgZ0hYEK2swF1d4yAETACRsAIGIHxEDAhG2/M3GIjYASMgBEwAkZgZwiYkO1sQN0dI2AEjIARMAJGYDwETMjGGzO32AgYASNgBIyAEdgZAiZkOxtQd8cIGAEjYASMgBEYDwETsvHGzC02AkbACBgBI2AEdoaACdnOBtTdMQJGwAgYASNgBMZDwIRsvDFzi42AETACRsAIGIGdIWBCtrMBdXeMgBEwAkbACBiB8RAwIRtvzNxiI2AEjIARMAJGYGcI/A+Mx9AiO9ar2AAAAABJRU5ErkJggg=="/>
          <p:cNvSpPr>
            <a:spLocks noChangeAspect="1" noChangeArrowheads="1"/>
          </p:cNvSpPr>
          <p:nvPr/>
        </p:nvSpPr>
        <p:spPr bwMode="auto">
          <a:xfrm>
            <a:off x="155575" y="-1219200"/>
            <a:ext cx="2543175" cy="2543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mQAAAJkCAYAAAC/ET28AAAAAXNSR0IArs4c6QAAIABJREFUeF7snQfYNUV1x9c0E2NMjESwUQRsoDQLFvxAkSYqKAgoiCgxiYmVIiDEQolBLESNUWwggkgTASNSRFCRJk1EpIioKAJGo6aYQp7f5Plfz3e+2d2Z3b337n2/2ed5n/d9792dnTlz5pz/KXPmPvfee++9VbkKBQoFCgUKBQoFCgUKBQoF5kaB+xRANjfalxcXChQKFAoUChQKFAoUCgQKFEBWGKFQoFCgUKBQoFCgUKBQYM4UKIBszhNQXl8oUChQKFAoUChQKFAoUABZ4YFCgUKBQoFCgUKBQoFCgTlToACyOU9AeX2hQKFAoUChQKFAoUChQAFkhQcKBQoFCgUKBQoFCgUKBeZMgQLI5jwB5fWFAoUChQKFAoUChQKFAgWQFR4oFCgUKBQoFCgUKBQoFJgzBQogm/MElNcXChQKFAoUChQKFAoUChRAVnigUKBQoFCgUKBQoFCgUGDOFCiAbM4TUF5fKFAoUChQKFAoUChQKFAAWeGBQoFCgUKBQoFCgUKBQoE5U6AAsjlPQHl9oUChQKFAoUChQKFAoUABZIUHCgUKBQoFCgUKBQoFCgXmTIECyOY8AeX1hQKFAoUChQKFAoUChQIFkBUeKBQoFCgUKBQoFCgUKBSYMwUKIJvzBJTXFwoUChQKFAoUChQKFAoUQFZ4oFCgUKBQoFCgUKBQoFBgzhQogGzOE1BeXyhQKFAoUChQKFAoUChQAFnhgUKBQoFCgUKBQoFCgUKBOVOgALI5T0B5faFAoUChQKFAoUChQKFAAWSFBwoFCgUKBQoFCgUKBQoF5kyBAsjmPAHl9YUChQKFAoUChQKFAoUCBZAVHigUKBQoFCgUKBQoFCgUmDMFCiCb8wSU1xcKFAoUChQKFAoUChQKFEBWeKBQoFCgUKBQoFCgUKBQYM4UKIBszhNQXl8oUChQKFAoUChQKFAoUABZ4YFCgUKBQoFCgUKBQoFCgTlToACyOU9AeX2hQKFAoUChQKFAoUChQAFkhQcKBQoFCgUKBQoFCgUKBeZMgQLI5jwB5fWFAoUChQKFAoUChQKFAgWQFR4oFCgUKBQoFCgUKBQoFJgzBQogm/MElNcXChQKFAoUChQKFAoUChRAVnigUKBQoFCgUKBQoFCgUGDOFCiAbM4TUF5fKFAoUChQKFAoUChQKFAAWeGBQoFCgUKBQoFCgUKBQoE5U6AAsjlPQHl9oUChQKFAoUChQKFAoUABZIUHCgUKBQoFCgUKBQoFCgXmTIECyOY8AeX1hQKFAoUChQKFAoUChQJLCpDde++91X3uc5/qf//3f6vf+q3fqvT/f//3f1e/8zu/E/7nh++4h3v50X2ww//8z/+Ez7iH5/j5z//8z+q//uu/wjN8z9+6z/9PW3zPc7SzCBdj/d3f/d3qt3/7t0N3/f98xne6h9+///u/X/3e7/1eoINoC33UhqWppTVt+f/9vbyfy37el470U33TPP7iF7+o7rnnnuqXv/xlGIf4QjTg/UNc8AE0+pM/+ZPwc//7338F3vNjHXLsQ4yhqQ2tN82t6Kh5hLa/+tWvAp1//OMfL0fnoWg87TEucvvwn+QVa0Dz9Qd/8AfVAx/4wOoBD3hAWM9cVh7aeW0bf4wHJG///d//vfqXf/mX6qc//Wn161//ejn5q3fqedbJH/3RH1V/9md/VtE/21/xl9ZnW59Sv/f6wvJxHU9b+QRtJSOR/f/2b/8WdIbozpglX6x+kC76j//4j6AzWC9aO/puLOtDfKF+MU/oAdGB/+973/tO+s+88T/3oyf4W99DCz7nHtGIv61+tvS1srDu79S5Hvt9Cw/INEGaTL9YraAQMLOTwmfcw6JBaPzoRz8KSvpnP/tZ9a//+q/VT37yk+rOO+8M38FIEi7cD4OhZH7+85+HBQhTsbgQPCww/tdiHTMj3O9+9wtCmYUDLVhof/zHf1z94R/+YfifcSIkBcL4brXVVqtWWWWV6kEPelAAGH/6p39aPfShDw2CVACN9uxFW3XCdJqAxPIA88F8ffnLX65OO+206rLLLgtzDjhT39TPIeZMggx6rbnmmtUzn/nM6oUvfGG10UYbBXr7a5GAmJ9bC8D4m7GzHq6//vrqM5/5THXppZdWt956a/WDH/wgCN9yzZYC4kXeyppfddVVq0022aTafPPNqx133LF68IMfHNauNUrbemiNK7vOxMe33357dcIJJ1T//M//XH3729+u7rrrrsnci1/UBu9Cjqy77rphneyyyy7VxhtvHPojhS0jl/atAdjWz7bv1Xc7npi+4HtkO/IeHXDbbbcFeYLMR2egO9AZ6At4H31h9QPPcQ/fsf75jQ7BYPFrws5XW/9n+T36AJmPfoBG6AX0AwBazgy+R08wb/xGV6AbmF+MUv2N/uBZGa2MA/oK7Nlx1QG2WY592u9aeEDmCWStHaF5i7b5m0WAAmbRXHHFFdX3vve9oCjuuOOOYMGzYFhEWDowh57Xu6xQiE3QWBdSGzPZfst7aMGJ9SDJumGxsaBYWAh4gMcjHvGIav3116/WW2+96iEPeUhYuHbBqU3rzRRNBWSth7Ot3ynfS0Ewxx/4wAeqT3/602HO60Cz3j8EcNDY+I0QfsITnlC98pWvrHbfffegGBfZAhR9NJfiG+YERXrKKadU73nPe6prr702KCd7QQuUWrmmRwG/ju0aF++zbrfeeuvqjW98Y7XBBhtMOpPqIRP/Wi8zbbPWaPPCCy8MRq0uu+bUHxu14D54A6Pln/7pnyZ9ssY39wwRgbBK3q5DG1WRh/fuu++ubrjhhgAsv/Od71T8/8Mf/jDoCnQGOgV+tjLD9tGuFekUeQCHkDPT4KJY/60etP32AFsyQXMF2Ae0SV8AztAVGKprrLFG9fjHP75aZ511gkwE9Ond3pD3dJzGuOfV5sIDMllKssi1qCRMZF3xG48X4OvrX/96dcEFFwQlgVXDggKkqQ3v1ZJQs164pglrA2zzmuzYey3IautXDGh64CJXNYuOH4TqlltuGX6vvfbaIUSiBWoFoBf+qcqgrc/W4gXsHX300dVb3/rWYJFa0Cc6WLA4lJC0Ckhh00c96lHVMcccUz396U+vDc0ugrfM9tF7MvCOLFu2LHgRLJ8tqsHSxmuL8n1szaMot99+++oTn/jExNOROp4YnwK+MXwOOeSQIFutYreGmI9weNm50047VR/96EeDB18gyXqzBAJS+9p0n28XgIU396qrrgr64uqrrw7/IzuUxuLbS5H9TSBniHFMsw2bTiI5nhNRsPpCdACooRfwqj3ykY+snvWsZ1WbbbZZ0BeKuAjAil+GAOPTpFPXthcekGmiPJNr0ePl+ta3vlVdfvnl1RlnnFF96UtfCgsbl6i8X03eIO9B8V4i3i8AZy0ECzq6Ts4YnpPy9ILG0swCVs2HHz8Wz9Oe9rQKAQsIwSoCsGmB2rEOvdgEFK655prQB5SFtbLqgFcOWK2bK5+XJuEFX73sZS+r/uEf/iEIojov2Rh4oK0PsTAPxs+f//mfh1ClXWtaTymKq+295ft2CngF6j0aFoTgmXjXu95V7b333pO0g7a1aAGV9YgQpt55552rG2+8MRmM27UinsHD/vd///fVHnvsEQY7DTBm80vhW7x5V155ZXXmmWdWp59+egCUops8WlbO1cn6mHfSy0cLUPSOIb3z7RzSfkfbWo3pXt9qTN5avcGYrYeV/x/72MdWe+65ZwirE3HBowZ4W8rXwgMyu5js38TlCUkRmjr//PMDKOMzu3jqFG4T+OB5/1zsfr9gx8pE3nNh++mBSp37vcmTZL1QCFNAGGERckSe85znVE984hMnybv23VqcbQohla6AcJTNAQccMEme5TNd8o7SxxSwlvpe7osBEt5Hzh28ibesyVuY86553es9ZXgTCMmikH2oCaFqaT+vPq+M7/VGo2ggw+ulL31p8NziMcu5LChnvskZIyxPPpUNC3pQZd+hNAjakuGCIXfwwQdXBx10UPhM+alDyQW9nz4SigSAffWrX60uueSSED2xINP2tQmkeA+wp3ndHEg3jVF3CDypb00y0o/f0y1VvtIOPIF8xNNOnuOmm24aDFjLtzl8OvZ7Fx6QiUG0248YPqHIL37xi9UXvvCF6rrrrgsLi8ta536hWbRurSF5vzyT8b9Q/dgnOaV/MQFjxxwDoZaGTV5GS3sJHazxRz/60dULXvCCaocddgh5VdqZ6hN4U/rfdI929WCxn3322RPPqPrieWEIz5hXdDEQQp7MWWedFYCpvRYhVGkVGf3VWlBI9vjjj69e97rXhWRnLzy1vgow68vZac8L6FgQbNe2/uY+PMgk4T/84Q+feKPS3vKbuwjpffzjH6/e8pa3TOY/5i3yXmH/HgEXgN373//+ySaYodfHd7/73QAgiaAAxDDcY8ao1wHe0Kjj8xT6xUDMkHIopQ+xe5rAlb0/5tWLGfBN/bD5dD6yQFsAs+c973nhhxQYcpOX2rXwgMzvoDv11FPD4iXur50rbYydynRS4AKBS4EZcsYeEzix5z24qwvb8TmLCiXwV3/1V9V2220XvEnydA6VR0a/CV0TKiVsWefR80qjjW9S598nMVsgD3DBKyGe8kJsaE9Aap9z74OmMor4jTfy0EMPje4eG4quuX1cGe/3wCsmuyx/YhgByB73uMclJc3HQu3MP/lj5GqSn+tzjNSnmJFr14Ha3muvvUJ77OYbOmTJzt+jjjoqeMXw5nkPuTU86vrdh6+aaNCn3aGfjRns0odWntYZ9jG+09hj8iCmM5SfTOI/YfWXv/zlIeKylK6FBGTW5anJYMfkJz/5yWCVIQSawmhLaQIXfSwCQeQH7LvvvtWrX/3qANJkHWt8FpzlWsgoCPJACJN+4xvfWCHkPE8akkT9kpe8JLrNe5796vJuuy4PP/zw6u/+7u8CICvXYlBA4aGTTz457JDOWWd2fRKlwCg+7LDDwk72PhfywQMyyYzUdu3OewEG5AH5xH/xF38Ryt7gPbRenmI0pFJ3+vfZEK/mhd39hDCPOOKIsJPfeysV9fB6ZPq97feGhQBkltgWgetzFtQHP/jBsEWaEInyGZZSSLHfNI/3aWslEcZ805veFKwfymfIU8aOJnJJuLpayIQhnvrUp4aaWDFrbV4UOvbYYwMgU7JqzNqcV99y32sVOMoYQIZnslzjpoAFHyRSn3TSSaEEQcoVk82s1w9/+MNhhyXGcZ8L+aCQpWRATns2r1h6gd2TlGOBPwlX2rprdoNWzu7BnD6Ve9Mp4IGxcn2ZJ/IcX/ziFwedQfqLADWtL0pkwVNiIQGZtcRZ8O985zurj33sY6HooN9BmT715c55UcAuJLY/v+Y1r6n++q//Omx5tpZ3lxCmFAZCmNAomzvGJGhjgGxRhYnlnwLI5rWa8t9rPUN4xtgIxa62lMsDMv7H+0SpigMPPHCykSqlrbp7XvGKV4SQJTmX3luS0q7dcABYZHx4Vm655ZbldshbuVA8ZCmUne09sc1RgDJ27pMesfrqq0+AmAXis+1lv7ctFCDTUFXJF9c4njEWl60AzX0WSfcjUXl62hSwuRn8TUIxoefddtttctwGgh6BqcTPXFc0oTOFLKc9npz2SX5mN+JS284NIHvHO95RQpY5zDCne20eE7ljhCz5nXNZYIZcJlqh9JGcdvy9rHPKwyDn5SHLDUdZzy25YoRA2YFvc1VTd/71GUt5Np8CNiIWy7fjM3ZdMqfsxOW0iUW+FhKQQXAW/ec+97mQDE6VZBvqKdbN4rBkXaV88gLe9773VS960Ysm+R25IExUgDeoPUZSP+UYdHXZ0DA0ZckhI6k/BshycniG7lff9gog60vB2Tzv18BjHvOYEM7DU5ZzWV4F6FCAGUMZ2dznYl2wPgB4JPXHQqRt7fMMP3jEtt122/A7piP8pp4xyIe2sa1s30tO2uLtzC3HMb3+9a8PZY24p6vhPm96LhQgk0uZxURyNsdycCahULQsJ4haQNm8WSv9/X4XIk8yl2xtpi4Qx2vYq4tQJpfp2c9+djilYUyA7Ljjjgs5ZCr1obGnU2+cdxJCwENWcsjGOT91a2DDDTcMIT1KDKSEzmNrUUn98IBKDvWhArvp/vEf/3GF2mgpBovSHNhBSa4R641x+dNYYv0rgKzPrA3zrPR4neFu+Zjj+yhEzdmsKbw7TA+HbWWhAJmGTviJCudY4eQrKEfA77QYllSltWlQQEKP/ADy/5hDLUI+Y47JKSNXwO+WShHIuofcEbypeKSsN3UaY8ppk9xHqpDbpP5FFSYaN/MkQMb6LNf4KaB1uM0224R8XDzUKZddg1qfrDXKuey///7L1aFLac/fQ7/IJ6WMCvLApjekrH/aAyCedtpp1X777ReOPpJ8sbmrfjONNe679Ls8MwwFNFfe6WLnDrCmXbIk+XOyA0b8IsrRhQBkdmqxbL75zW+GopMXX3zxcmBM3gW7UMekfIdh0aXVivVkWotUFhFV/T/0oQ+Fiv4qOgoFchL8FbJgK/4b3vCGUSX1E4rheBDCMVypSmZMXOD7zNy87W1vC7vYdDzZmPpb+vIbCtg1x9/wIgn07HjOWWOWd1GOFFoFSH3/+9/vRW5K4Oyzzz6Bn7oYZDxDiJJoyjnnnBM8Y4q0eA9Yiar0mqqpPZxSjkRzCRAjd5Gdubn8O7UBZDS8EIDMLkTOGnv3u98divnZMwnrxmwXmZ1YC95S3KJN7uu67xbB5R1LlBQtvdVovVeW3p7GdQIvgy8ntwJUOBORIpPkCdg8shTwYnmHRF5OBQDQx+bf55D4/nqBPcT8skMIXkaQ1I1N46yrxVa3EzWFPn6uZVU2PSuAq/7ae1HGd999d6gpR+grJTTUxhe2T766f9scxHiTNnR6Q9u7+d7u7NP7bLu2T3WhFTsGe2LIEAaj50vvVdA72uTUwx72sADGnv/853fyLlg+BIgRiieJ3oc1vffJ9ssbaBw2TQkNDpz2fOa9yjGexUOLIUb4nHy2Nn7x/KD7Y2kVomsKP9W9tw4E5vYzhY+ndU+dDonpj1gfhhwrbclLtsYaa0xe5500Y/WeLQQgswuapOy//Mu/rC677LJk/oodEC4vi23ECtu6763SHkKYJg9iyjfmWodN1qXyodrKS6QuRLbgA8K33HLL7G3NXhl89rOfDdby9773vYmlbI/sEJnFM5YuTUdvdZ0eChyS20KBSorjAmgk4K1H0AInAWP7TlurLacvnj48az9TWxJgdju5BWbqN3UAyfchxITx1MYDKX0Vnwj4xPimLvyk9nOBnJ5rWxdWZvC3BaAxRU17uq+t7RTaxPiz6TnJLzt3zBF1/5CreBc0xzGAo+dsOwJYmgP+BwjhkcKYYge8NYA8T9GmnR9rIOMZI1kbT5kAX11JAwsINQ94x/DUXXjhhZPzU1PljucBC6rraGxp4HlfNNMa8/rDOwxS5n/a99SN2X/edJ8dpzVuxBMWoKfQuG3Ma621ViiFxRFLlEqxlzdOxgbMRg/ILAEhLCEewk7kBUg4tE2Qvrd1TGICl8mBYaxQtRPmF5C93zNSKihJ7fu07ot5De1YLP09behTzJ2cqmhSBCP3IIyZc3JAyCWzhxBbr1Idjawgpx7ZueeeG8KgWO/wkQQnSoG/Yx4+D+pT+p4yZ7TLIeN47rbYYotq3XXXDcpJ7WsuADzcC4BbZZVVQj4N/WR+BNwskNLfKQInVjxTwpLfgD2AFrQTLfVujZH+AXKhLfk6P/zhD8NXfY0W0d0qbLuOPcDwyp7veZZ5hlfEw6JbjgePtiwfaGwx8G75Q4Df0mOoczxjfCh+sAVPNV/+fv6nCCyhSjxaADN/Aa5IzgdgW15RzUeSqTEmPICjRuRHPvKRcK6lCjLTdlOCtmQHOWzPfe5zA0CkDI4uCyR9P72u4Hv4kfI58K9X/Cm8aY2wmG5Qf5uMGNt322fLu/6eIYBJivzpe483Oix/6e+YjpB8kXFp5Yr18KbMkW+LPr32ta+t3vzmN4eoiuXLsYcxFwKQaSGhEHbddddgeaVOVExYiom0wDwQa7NyvKIBhT/gAQ+YnMNImA0BtQiHn5Ljww4kKtkrsR7XvgUpOpS4TonYhafnrCfALphcASDBxM4Zik1i/bRZyvYdWox2ITLmG2+8MRwkzM/tt98ewIYUNs/rXEY2kHD8i45X4TvasoAplRfrxk5bAE2UEIVxoTM1l1CEAon85gfeApCxAxUFuuqqqy5XabyLwBGNPDCDJ6A5XmloxH3wAu+QwaG1Q1/hozvvvDOAnxyg08YTVqBDAwoG88M5dlLQGrd4lDlDCdMnz38CVvaw7aY+tIUhWfv0h3nhQh7AYzxH30mt4F3wGHwETw2pcK3nUOOgHhP9oUaTLRWg9UmfuYfTKzbZZJNQCJZ7Nbe0A/0IF950002hbhfzao0W/c3Y4d1ly5ZVO++888QDyPhp48orrwy74dkZr8r9AnNaO7QFzeB/Tgt40pOeFHbLwd+8Vwn9bWvfKl/ewaYgym8ol1HKPtVo9Hyhde9DmAIW0lVN3i/Gim5gzbNOWNPMB/zMOCVjxlDc1INcjDOAObJBThH42+6mbjNWrZfM6462Z2Pr1D8DfZGPhN/ho7pUjza5M4/vFwaQwRgsbIp7IvxzlKAFXE2eDr5DIKAMWSQIKA4yJbeC31hqfM/CwVPBolIuihSmBJoFffOY2NR3SqEhvLTLUQzOWPiMBYiFjDDlqJHbbrstJMqifFF8LFIWJX+z2KaRyI3ljqXNLjAJrBTvmL+X8dI/ubLhJYQJ8yXAoXb5LQDCWGXtQw8peQ/OU+mu+2IufBkK+s4LeXkIOS4E1zyeNQS5BUnWO9LUJykwhRyZc2iC9xBF9pWvfCU87nOurOdNyoj3Q9uuyq6pn1i6u+yyS6gzRMI575eXUB5FJWyLXvwPr7Lr6otf/OKkanxXMK1x8T7GCgght3HrrbeeKFLJF2giIKRxQRtA2Re+8IVQYw+gMwRwFSBDXuFpJX8PIGN5QgaG7mWekXHIOhlP6idrmT7CW1dcccUKcy/ZK/6UDGFeqBlGSgD1zMRTtIuMYPxexvCsFCbtsS75EWi2nhN5lLTmPKi1//M3eWzkaF5++eUTfdGFN6ER/efyaQvQHN6E1jKqyF3C001eKPPAPQAuvtcYpC8sILWGh8aYKuNy5U7q/Vb2aN1IFkivygCTbAWsoSuQqxhy6Iybb745zAfGPjyAjCHXlL+9geTp0NRXC8bs3/AQtfBIBfHrXWOaN22j4PLeHGSTOosD3ydFyXZs8hy4vCKre6VfpBaRa+hYkoAtUDXFQ0kkRdji5VKITNauVcT2b73Hh5EGJsXgzXkLSADG0lhKQ2CLMUq4AlQITwHQAMz83HHHHWGxcV9fhSMBBv2PPPLI4IrOWUgS6BL8Nryn+ZPHS8TVXNJ3gSNZ8Cg7+BChM+TlvRyxZWkVksaF4sMLQCK2BQE5njKdfCHFyaHLAJ9rrrlmudwe6yG1ii0mFHOEahMdmS8UPbuqKX+CV8d6QfSs1p0FFwJohFLJRaICPWOVlyh1/jRWm4aAwgXobbfddgHUNPXJPifQesYZZ4TcQTxPQ11EDygHhMdK/bH98p5dC6oF4KHPqaeeGsA4YUY7z6Kt1nTMm4G8fMELXhCex5st3rJyxq433wdrVEgWWa+W/Ux0s2O078H7jQGHAWVDa2ov1n8/F57naR+9gJGOJ2/TTTcNNdvWXHPN4JEEeEmuyGCQAaW2Lf2sPhqKD6bdjgC4p7+Vy7qHsSpdAPAFIMNL/O1vfztsrrr22mur6667Lnxujb6UubHyWkah1V8cuYXhg/zw6yFHPk6bnrb90XvIRGBc3wjlE088MZp03EQ0P7lakFguL3zhC6utttqqoiAii4zPhNj1bqsI695jFagVMrOczKHfFWNaLTS7+LSQ+O6GG24IP5yiwA/hGQ8uchabHRMJwrih5RGJKcEYDfxibAsF+O/VfwQKoU7ybQi/DHF5j63NmZKStGFg/W1D8Xho2KmJgoC26n+K0BFt9AweJXL1qNZu3+GFsB27VVp1Ye0+tMIrzrzjEdTcK6cuZa0BCgiZIaBtGYamXCb1NxaaQiFjGOAJwlvOJfpJ2Qr4WyXMZ5oT1gV18ajXxdXXLuaoI3YT4i21ilLgIEb/GJ/gyQD4XnDBBUGRcnnjN+bVtWMAmFCq4tWvfnUAKJYPLX00ZnnvJG+5Xx5r5pf5s2u+aUxqkzbIN2YsUtYeiKfMvwXjvHezzTYLnlpCYQBOxqfQrfplDbqYAejnwssxjcGCjD7rp++ztj9tujCmB71RIP6Bv5A36Av4jSLgGPOSe/JktfU/ZhzyLEAZTy9g2a6JFJnR9s5pfb8QgIwJxQOD5cXh0Nbr1YUwPA/wwtuBkscbJm9I02RZ60vvrVN6qWChS/+HfiY2riYBbpWM9UjYMeM5I3GeAqHQKNcroXdYgQjgwLOABzMFbEhJeJBCP6UcpXDqhIZ/z49//ONgGCA8FH4Zaj6agKq16q3y4xk8InjJAIrKtcnpk8bOWBFgHFdlNztI0dSBBvW7zvDJ6Yu/l3HTHyxdwj9cMUAdW2/2MyxyPEh4/XLlh70fvgGEoexRzLY/9n3W6xgD+LRJSAVQp/nsAspEc0KV73nPe4Ly8Twrj5Qdh/72YOmss84KNZzwWHQJ7+kZIg1Uxdda9Yrc9zFm6Nn1a2WUN7A8COB/dnayO5PSK/b+HO+Y5UVAFzRmtzfpE/J6Wd7nfktryw9NMjZV/vZZR12fbdJjsTms059+jP5Z0l3wzL/qVa/KOm6rSWYiC0m9wNmi3DxLhzHq6NEDMk0kCwvhhaK3CyyV0ezC4W9yHVhcSsRNbafcF6eAZ26BMDyQCHmBoNwQplcKLFqSfWe5mOy7EBwgVz6XAAAgAElEQVSATEo7KK9k3jwBQOB4GXaksePNKrK2vtmxATAJw/3t3/7tCgWX29qZ1vcovr333jsATsbmFWDKexkjljjG1/nnnx8eyfXS2vsJmwLIUNBt1nZM2Qp84EEG1MkTlTKWuns47QEvae7hyn4dkRbAIc3yUrSBRD8fup+dw+y2fcpTntJnWK3PetCj/mC4Mz94/Ppcag+PGN5MvC4CXjmpE336sJSf9UCb1AJ4kDzGIS7qz7FDH0DtQ6pta3eI9+e2MXpAxoBQfNQ1ovI3iYLytqQI1VgSPx4F2tt9991z6VXur6GAVzxSOgBpPEqEnK2XrGuO0Sc/+cng6fB5GbOaGDY3vP3tbx8VIIMW5JDhRSLsrisHtDI3KGFAy7HHHpvtRZoW/Uk8B5ABgkmeFtgUqEp9L6FKrG88gPLWdPXa4qkTIEt5v/foaAxnnnlm2JU4T0Cmvmj9HnzwwUHOdr2k9AjlEULF8J3m5Y1z5hbDghD1Xnvt1fukAPqOwUMIloiKNnL5kPQ0x7gytU0+GfXD2Axg13pXGqDjMZ6VWhDjl65tT+O5hQBkgDBQLrvcugpR667feOONg7VDTkqxcqbBVr9pk8RgvABYrF29ZFK+PM/5eCgNLbDp9n7F1gFkgANymsbiIYOH8RoSIgKQ5QAxK6BYWwC7z3/+853CVdOYC5LEAYmAYHY2S0inWrcaHxtPAGQc6dPFw66x8V4BMlIoUq4YIOM5PMcKD6e003RPVw+Z2pRHG+MJBZYbrrTGMWCFecM7QVHWaV+e3/GucGYtdajwaPe9CFECwKmLZnfO5qyzvn1Yys9bY54yNeRnckh4m3c2hSZ4aCkGrvp6qakuKW1P457RAzImhV0ZbF9FgOnKERj2XoQFyb24RWVxT4Owpc3/T1Qml4MQGDsTyatJ8Wpa2lnFS3vsajvmmGNCMdV5CMQxAjKUhACZBE8uYIHmzA8eG0JpQwjDIdYAHjKAFKEMvC4+F6ntHR6QATb7XEMCsrPPPjtsKpq3h0z0wEP6N3/zNwF8pMpXG7K0PAN4RsYyd9O+POCl5ALlSACWfWnL2mJTCd5ndjTLgJ+H7Jk2HefVvt1cgncT+U56EvKorxxiNzS7q6mzZzdYpMrHWdNk9IAMgnz9618PO3auuuqq5erApEyW9YzRFuFKLDcSoIvbeXrsprnh96c+9amw20lFIXlratjIAzgW1kknnVSxq2we1s4YARk0evaznx3qtPmq5imCR8oFTzSeFnJ/NEcpa2x6XFQFTwtKHQ+ZvKIaU878/+AHPwhG3Rg8ZKL3NDxkyLeUOdecWWCBAkQREmpMvez6tH8DyCh9gdye5mW9K+IHNt4ALCnf0feinhVtEcbl7zpvZ9/3lOd/c2Qbx1yxA5mNOH0vvNk6n9Un9o8RVC8EICPXgh0ztmZPqgWnCZWQomgfoU8Oq7XbrftO/Mr6vBWIMRrwPScroFRRisxbbmK/2uVZAAd5ZFit81hQY8shkxJ8znOeE6rqU4ySK4c2updijRzMy3rLXV/T4n8LyFTjKQYm2t4P71HDUIAsFWh6g0Aesg9+8IMhaTzl8kpc/0NnCpf29eLQh64hS8snhOApeYI3qAsg94CMjRiAmWletv/6m4K7yBsUe98LniNFAro07Vbt+56V/XmtR3SDzh/VBpw+tCEKdsghh4Q8Zu8hyzHo+vQh59nRAzKIRjwZguoYFAaYqjC8QKXiPiEZSiiUaxgKtCl/PJwIZjyc3KvFlzqHUg78JiRH8csdd9xxLh7OMQIy6AIgIyysHDJLs6ZZtnNHuICcJtZHztwMw0XxVii6Kg8ZXpcc748FbuSQWQ9Zap/rABlhva45ZEN6yNS/roDM0gFgSPK6PGSp6QU+CkGbnGhy+OGHB0/HrK9LL710ElFJBd51fWQ9cWIB52EKkGn+uvDirGkx9vfVeTgpvcLpGqnHm9WNk6Kw5KThYbe17cY6d6MHZCBmQjEsbCanj6Lg2fXWW6+6+OKLJwULS9hyuCVbB8wopkroAou1y6YMqxgoU4Kgf9nLXhaOfpn1NTZAJuMEjy+JzOTWdQnpMS+sL3bFURRWgK6vQus7P0rqJ4fM7rLMFagKWdocsi6yZGw5ZKKDABkhy9xL65b5J7UAsNnloi/ygONZIsw37ZClBd38DR/jWSGiQsHRvhd13dh1TEFY6LQIpRP6jnkez4sHdewe3mwMzL4XPIkhRkkYnS3d5kDo+84+z48ekBFGoUQFbmMJ0C6CVETCqiWnicmZ1cRYr5Byp+iPf7/um0biaNu7+jBR07MAanLH8JBxyoItQ5Iyj9b65m8UNDstbZX0afXdtwsNGQvWFkprqFo5ffov+giQYdHnghVbFJkjk0jGFn+qbzFPkQ3FCRh6L0JfQKeQpU3qz6UXfaICOEadNgal8F7sPV0AmYCCVebQnCOdNthgg3AMV+xEgJjnKfYZlj+eLXYVKs8uJxyjOaOfADJyblLpE+sPzyJfMZxUKd/ypPWKiMa2v7HvY3PhQ8Ey9k444YRQooINRV0MQPsuDHg8xhS4tTI0h76p/GrXil/DXjfE9Efqe1Lum5VupC/2HF0BetY7nkn0f9+LNAw2eKhG47Rp16e/owdknEPGjhmqUNcphzYCWKHBNmwAng6wbXt26O9hdAlAMZ8syxgAyFGuXvnFXOuzXGgaD8CFHAxADGPPVdJSDtCCxExCWLYu1dBzZNvz9MJDBj9yCsEQwmKIvkMXkvq9hyylbatY+JsdSdR5E8ASmOB3UwjLfmc9JSl9aLpHIUvmW2UvdH8qLwuQYXWzs7FtLE39yQVkdaABniZni0Kj1FwS/eoAjp0H/rZnM6JoMBIoD6KyDHVyw4MdO/+sUwAUuYhdaGRBHIAMUMRakQK0bWq8er83vHy+lm1D7Xg+UC09+o/RxkHufa+nPvWpIe/Ql1xJ5b2299cBO9qXoeS9cn78be9I+b5pPN7wiumVlHfU3ePXCOMGQLE7H3nb96JcCe2RfzwNZ0ff/tnnRw/IOMKD/DGsHitMcpS6VRbkH2EpMzGW0Yckqm1L/eR36vtynpHlxDtT25dwQxjMImTLAmPHFSGMLl4lO3+MEYsHK54zBWd9aUs94HJMgGzLLbcMoX2FLHMUhpQCvznwFxc/eX/iKXkZ6rxkys3QJpm+eR92TmN1yLwibuMBaIGHjHHNC5BZxWuPUsKz5WvayVsWO+dUBo3AD2F7joYhEf8JT3hCMDR15XhxoBG7EwlZcxpGl8sCMvpBTTt2RIuPrCe27ixS9TkFIPg+8gx5cNACT2/XzUO2XSIq1LHqQtNcGqZ6BiW/c4z1JjDEdzEPpvSDB0y542q6X23bNcHfeLIJd7Nu+15sAAOQUbZk7KUvRg/ISORHkKo2Ug4Q00RaRcJZiNtvv/1ESPSd7JznLdASQPOWYU579l4rwATS1PYQC7dPv3j2wx/+cBCStvRF17lkdxs7ZWcJyERfeWzHErKUslPZC1upP3XOrDAkfEbODJ6Nu+++e9IEPOS9YNYY8GutyZuW2i/uw9NCpX5CGF0Kw+pdJPXLQ9aF7+z4cgrDeu+CXYvQnTwn6iJefvnltWFCHV5tgbGUMsnzGDpUJFeOjI49AiD5sdYpXj5n9zLeZwHq1HCf9+rpf3a0U0Jlo402CuSLgSwvtzx9ZGR6GVYH2PA6ki9EissQPIjHECNeYbUc3k291wOxtv/Vbo7RldqXGIjXe6zhZtOHUtuO3efb5h7ec8UVVwRP/Xe/+90+zQce4NgrdkXDh/PUhSkDGT0gAyEjSHUeYsqgmu75yle+UnHw7ayutkVTZ8VaoTpkXy1YmyVzYimz24W8DgnnlHHFhCrFNAkZzuMcUip/c2YkAHMMlfo1h+SQqQ5Zzrxa/sS7gGcD0EzYhzGS58Q460AMFqf9zuYj9QE+4g08QKrU3yep3x6dlMJ3TfcAyOC/lF2W3jPG3HhPNh4p8q0uu+yyQGvmARBW52nUsWGEKt/0pjeFc0wBZhb88V6eV3FNHwLkXnlAWJPnnntu6AObHzyIbKNXneeUcT7taU8L4AilyH3iFx+G4518d//73z/02daMinmOLG/p/fzGa815rBgUQwAyPPsHHnhgFEzmeCCbaOjH4u+NGds50ZCmd8f4og5g6145E9r4os/33/nOd4LjhBImfS7GAhDDgIYHx36NHpCRX6H6QV2I6a36K6+8stFi6/KOtmfsgorlRuh566loa9N/b61n73WLCbTc9vvcz/vxTOKC5tSFLpcdEx4yXNAPechDujSV9YwXujp5AA8d8zUE6MjqUM3NW2yxRcghow5ZDiCjORtKEljGU8auWHZc4qUGiIp3xWs2RAWQIN8DT5QV3H3HhpIGkAEWunhENT/+cHH61VVh555lGVOwej+giX7gKTv99NMDKKNAL6BY8wg9AcqSD2zlx/v0jGc8I3jGFKbkPsAMMpP2GDMAi8+9d02f8S7m7aKLLgrGkuXnlMR+L1/FPxozfWOnIkYwGw64X8BMIUWBL+6lLNFaa60VjrWDzjGPnv/M/s94AFH8DLE23/ve94bjn5SbZ2V0m7HdhfdjHkMrv70uaQNmdbJfn9eBKwvKLeC1Y/LAuct4xS9eZmFAUcqHHfp9r8c//vHBgCIfcBpz1rd/9vnRAzIsdCxAW+SvqyDlOc5WpAbZLCfGHg1BThwHbSM4sOYklPgfJSjBqf61KVd7H0IDjwJ5Nygy2iLMw2f85ockaatQh2SmurboI+UGyN1joelKnUdvsW277bbBe2Or0k9rHJ5PmD+STTneA2U6hNAfou/aZQlN2njGvs/m7FiQojYAYvArAMEeZSLFagXqzTffHDYF4PERoOhLH3gaQEaRUQGynLWre5EjhD7PO++8bP7z85MLyGJK0a9BeAlQC70JiyMboDfr2Jb7YW1TUgJQ9uAHP3gCKqVYqU7PbuavfvWr4Xna4js/D/pM7Stfza61XEBm77ftALhUzkDgi++VR8Z3PAsgI+xKHuRWW20VQrkAM5v3Ix6tWzOMF15hh94QF4afNkuIZm0gKOe9dbyh9YUxxOaEX/3qVxOe4Bl4hc9tWLltrXk5Sj/xSKIf9B18BXCGx9AX8BvfyXteB/ByxhwzUCzo4x2MG5nGGch9L/Q9IUtyydr4p++7+j6/EICMw6kp9tfnUj4FSoMtzEO5m9v6RHI0IBDXKxYoeTksJJLbWWRc9I3/AWT631oobe+QUqQdFhCLir8ReCw4QBiLixAHygQrdJNNNgnA1CYBp7yn6z0U+cPT2SUnwAp6/iZfipBaLvjo2neeE78g8AlZji2p3++y7AJa7Jrw/BfzhFjPGkqV//GQkcODt26ITQ/wMkUi2UXYJWSpcdAvABl8GAMobbxhx98FkOn5mEfCgmLrFZPMss/E5JYMPk7EIOcJ8MlnTUntMeBlx5gCxkQzr0yl9DxAQNag2O39/G1BBc8CwJBZeADxGvKcPFSWr2M8DqAlXEne1xAXtbD22muvaImiHMOnqS8ah0qhkE+IzsD4I6KAXuDHgnTWmwdkbeONATJoCwCzm0TQIegNwuDUtUNfcFTdE5/4xPC5lYdt70z93s8rRiBe/+uuuy61idr7APVsnKG9ssuyJzk5LonjRajynupRaXol7nwdL9Oza+FxCUMxFJ4uBCKW+Be+8IUQggBs8eMFzxDj8WPwQsIKPAl4FiFKhar3gF2sUQ5hRejJGh0asBISQbAxn13GbZ/BcmKBsWtm1hcCnxIMWM5jyCGT8mOXJcoDkJoDxvrST++yHh+MD4ABeUme53Pfh/XOph6UrABZbhvc78+yzG3D8h/rhhAIuwjnfYn+1157bUgJwDNWB4hifY0p6WmNqcu7KF/BerMh2yb+RpGzeQiDrS/vQYdPf/rT1c477zxR5F3kot0Q4I0exkLUgAgQ3mX0nDxiAj6ajy706zKXXocAjgFigDNC5Ntss0219tprL1eGpm6MKe+3xp/ejeELIB8CkBEC5/QJIisxwzKlj7O6Z/QeMoQ7Sdxsx++iyC0hARuApS470ZomRAxFLgblOQin4YlTiQcrGPqOIZcxvNVrFzn0IIRAjB23PMcRTStR/pJLLgnV9aFLl8uOY9myZQGQYbUNZaWm9qkAsuUpZXNqpGz4DKVI+YG+oLUAsnbORM5Qp/Ed73hHUOY53q321oe7owugwOgiXzO2Ecvn3CKHiUCw0QEPbVsIL2VkeOjsmaW5xo71fsnYVb9ZG5xnymYcgDTGvEK7YwHPMujFU3jPcGigk/E4A8zqvJa54NW2Ax9vvvnm1Te+8Y2UaWq8Z/XVVw+AjHpkckrMWm+kDmL0gIzkVHYzAcz6gBmehZlohxyFoS88P3hNsMxU2sELBCuQ+Dvmrh+6X23t0QcEBUAMhiX/gtwUhTwVKmhrp+17FtZLXvKSzkmadu4Rziww6i4Nmc/RNga+L4BsRSrFakpRpgKA0DdsWQBZM1ciYwhrUc+MEhNDHFSesg5mdQ/hNAp5YzByKdwcW/d8d+eddwZaYBgPcVEUFo+QrlxA5kGJPEkY7+ShYryTxqHwvzbEML4h6qj1pYGVuxjvypsln5O0F9Y4dfCG0BeWtoRot9566+prX/ta3yEEfY++AEfMWl/kdn70gIykPlyNhBr7XuRQ4Wkj5KDFPQRSJtbPrh4SB7Fw7HZ1234MoA1hxaXQJQYGec567wgLUIT3kEMOmRzBktJ2yj3MI6HnIc6Xe/KTnxwWGAJh1gusALLlZ9srKClMdkV2LQRs31AAWfvqwtjh7EbybAXIxuolax/N8ndgRDM2AL4vheFlN7xHmSTu13msue/z93/5y18OyeCxsFrXtjFS8PoBZgDTdaHVscyhQJl+2w0ggFWAJSkw1njPBa6eluRXA6A4l7TvhYMBbz36Z9b6IrfvowdkJDeSsIzl08dDBmHIr6HgnN2d1BeQES7A5QyIIX+Bi0mHab37uW//cyeX+1PeaRccyf8oUxKpGcMQHjIW5y233BIWGMAspU+xseq5jTfeOCTtUuOo7/zl0rQAsuUpFgtZcgdgDG8rYZg+VwFkzdRjbRHuYsMMslIKZ4j8qT7zNuSzhMaIPiCL7Hr3+bu8k3wszs2lkPgQFznAfetXWaObeSG/mLN4tYPQR0u0Q35WxnoTnWKgUGE/fvOD9xKHRNejzWLvB5BRGFZnz/aZSzYnoC84hWLW+iK336MHZCT1bbbZZpPt29kDvM99JrkEJK4jvAjPWRCS26a9n0W12267heRDa0V5MBRjhFksuCYrKyYI+IxCeiQtq8J2H/rwLEKIXW7bbbfdJBeQz3PHrzkj540FRi7ZrBdYAWQrcoPCLJof5lW1oLoclWXfUABZ8+qD9oAGKuwjg5oKyvZdx/N4HnBC2SPkkda693JYbwy11yivw4aqIS5oygHjMW9ciuzx+VXstGfDCx48rRvJQburlr6PxUMmOvr+SceRU/bud7875NopT65PjTLogSHHJjA2OvS5mCNKqaAv4CP1WfonZQ77vD/32dEDsquvvjoUdOuai2K9Meuvv37YzaJT3/u6VSE2rtCDDjoolLCgPX/+XFdvUO5Ett0v8KWQkr3fLnzuowYN7nQs06E8ZAgidnNec801bV2t/V60pFzH0UcfHTyns3ZBF0C2/PT4nB55LYqHrDObZz8oDxnpGLrG5GXJHpB5QICMTTzs9ospUivH2TQEOO16HqfvK+0pcd0q89yEdd3P5iZ257L5QHJXpxfEZHMf2g31rAeG6q+8sPxPqgv1GdmNaU/v6AJ4oAOGHF5fjvPqe2HUAciI+kgPFkDWkaqEGDfddNMVEhxzgQ73k3xITBoX5lATwvEOFD1t8/bk9rcjuaKPxd7tP/NAEjCGUh1i1yW0IYmV0gxdds1YbyZtPepRjwqAjErOssiGpFdTWwWQrUidmHKiVAFH2KjWXtf5KR6ydspxHBzHkqk00FgSwtt7nnYHAAuFKkDmn7KAjMruhNAuvvjitMZb7iIEqgLU3tuVCjZsSQgMXeoYqk5cnV4Yk3dMffR9suNngxWbSqjxmaNb63LzcMAQemaTXN+L3EP4Bz6ygKxvu9N4fvQeMo46oiDdEBfJ4OyayT2CpW4hAhbZCcKuSrtLZoi+zqoNH7oVsKTmDEU0AbFDXAAZABTz2eWyggtAxpEmeNxmAcjs/DPX1MRiA0ffkg6pdPAWqX1OAgawS6Kwaux19f7KSu8iuOw7yR9D+QwNyLoqReqQYXFb4ynHSLL3TqsOWdOcaV16EIDcIWTJ2PCQ2Xpwi5BHZulqFb4MRD6jXA683VYjERoByPCEDLE7j3VGqkXfXfm2HAxFSim9pCOz2gz5VBkxr/s0f4QFKb0CGK7j1Zw+4iFjcwa7UPteRHkAZNQzVESlq3zs25e25wsga6FQjLmktI477rhwzpkSl33ob9EWmxWO7G6ils+LX/ziNh5K+n6pADI8fez4mhUgszzlw7NW4bITGaWF8oDvUNR14WZ7cL3l0a55MjEGGCMgQyBjkHVZl9MCZG2KoS40ZkPFhCwZG/msdmxj8rI0CQnvnde9yoej4C05Sng6NCblM1meHSsgYzzMI/ltOBeQhVyLMj9tAp45YIc+QJjIBfPpDf22Nvz30wZkuf2Z1f0FkGVQ2gtPcseOPPLISTh1EQFZnZcAYYhr/eCDD86gUP2tSw2QcXQSHrIuyr0LQeuUFm0RyqGoL0rLHrjujQnPv7H/aS81FNM0DgAZIe++uywxDAg1qFJ/G4Cp69PYK/XH5orPrEWvsdn5wdPy7W9/O1TpxytkvTFd+GzWz9g8KnvYuHaow9uEY+EleYo1/hj/jtFDBk3p6wUXXFCR4qJ86BwP7aznJfd9zCOV9SkTkptfF3vX0ICMXG/kyKxzjnPpWABZBsWsVQrTESagBosVlLNS0BndTrrVhw5g3D322CMcxzPEtVQAGSFLPGTTPjoppnSkoMWHAk8Uz3zDG95Q7bvvvpPDgGMeBLsbkmdjlc7Fv30F11gAmZT22AFZ3RpLCf8wtje/+c3hmB9bh8zyydhklOVvDzQ1ZoxCQmGAMXZOxnjW0m3MHjL6ia4AXM7SkBtCdje1IUDNfHKqgry01pjo0ocCyLpQbQbPzDuHzKN9CXhOoweQcbSGFOOigjH1X5acFhm7W4fKxVhkQGZ5AEDGQdfs+hoih6xJMTEfmgsLlNQfKVx2geEde97znhcs8RgYs0vVAjObc6R7UkBA29IfKmTZ10Om9UouEGG9lA04sbHNKmRpjb5YP5gv6xlirgFh8CMbKVhnCvW1hY1mLa9inlflKvocXMKTeMnIYSV1gqRxyammMO4YPWTq73777RfyrJQyMGv6t63ZLt9bHmPzA/oitgkit+0CyHIpNqP75w3IJPy8exxLgF0glNEQkLEkWRR3dKyf+owzwEhAHeJaZEBm555Db+Uh61qKxfNJjH88zW3oiv5IYXHgNnmM8CLVsqX0bI2jukRW6yGLhX/6hC5Vqb9vUv/97ne/kCjc9XBxC8gIWQDIuhhQ0wJkFgTX5fClAGTWKcVGzz777GAoLIr80fht9XftEgWMszEE75gS+mVsWCPS0nCMgEw8yNFxJ554YuhuUwrCEPJ2Hm2QLvHZz342FNLtIzvoewFk85jBhHfOG5Cpi94qY4s5Bf5IqK0TfosgFCXgrLWmfnOiwY9//OPeiwsaLjIgs2zKOABk5JDhmZi2lVvnQeO91PyhphEHeVMs13rOfLIz99tkfoE0D8piii5hma5wy1AhS8peAMigucrVdOkP5Qto55xzzhkMkOGR7Kt4bFjRAudYsV2NW14l/a85pMYVITGMRV+Q1/NDFxpO8xkBFBka8LbyImOld3y4XUbN2ACZNXQ4kJuISmxNT5O2025b+gKDkLD5EAW7CyCb9qx1bH/egMx7DjQM+kUiLVvO7bUIIKxuKvymBAroEprtq3SWCiBDSXI8Ft4aKofbM0s7svcKvCNAZD1dCkExP/yN1whwsvPOOwcFbLflq74RoVV2hOI5QbjRd57V9zyPRUsJGHLQAD5SarH8tZzxsWYIn5H709eLSJ/xbAHIUMx1Huum/vEMdACQcWyNaJwDpmMesiEAmfoNuGe+OIuRNSe62VwcgRC8osw59PDH1SCPyG8kuZp26sLqGvssS2NYICkeszKHBH5266255prhmBt+/CaVJlnEmMYGyKxB/6IXvSh4kHQtlV2Wkk/w5Wc+85lQb7ItXN4mTwoga6PQnL6fNyDTsD0wwzOGhwxP2VK4PJDkf5Q2igxr1XoI60BqEx2sh6wLaLXPzLIOmR0rf6Pk2HmqzQ59FRrjwitAQcWnPOUpQdGimABdHjjwfr7j3g022CDkavjk+5tuuikcy3LmmWeGUxG0y9Fb5TzHezkeC08EP2uttdZkyzrv7rJbSop+KEBGv1/xilcEcEdtPA8aU9ceFdfZln/RRRf1Voh4AvCQcjZrrrECiFdZAI3l1ltvDZ4F5o05EwjzNcUEaPgcWnCmK2foUl+RuRTteQfrFtnJb+sFpw3+Jz8LEIiBcc8994TK9uTZdd0p7te02gHoU3sL3gY8yssJH9NP9Q2wSQI/95I3hne+i5xhx+nY6pAxzwCMXXbZJazLLgZBKp/P4z7xJfN3/PHHB69936sAsr4UnNLzYwVkWKAAMs46W6oX3hMUPL89MMlVRIsKyKQ0pSTJIeOIEJW96Dv30HGLLbYIR49QOBdFpRwae6RKSojxO9/5TrX//vuH0yh++ctfriD4vdJUmAhPKFvW2axA6LOphlnqeIcKWQJMAWQAPCzwXKAoUEnIEk/bueeeG3g5F0h7D5kAWQo9Yjlgej8giPIyZ5xxRgBHXN5zYv/3gIl5I3eMc2LxVIhPAFv2/xiQFW041qohtg0AACAASURBVAzPDRsDAIRdPDeWPvobkIi35E1velPgL+WBWVnSFDJfKoCMcbAeqemoMza7GKUpvDaPezQWABkbMPAE5uoH3+8CyOYxkwnvHAsgs11lgVFThkRqLLKlemHNUv2bsIFdYF0E5SIDMqvMfvGLX0wq9fc9OJt28QZwxNDmm28ewjWirS9RIR7zygzlydyg2Dm9gMKMeD/0uXblySrXWDzPAgRR6lTGBqDRZixPxz9XxwtDJfUj5JXUr/BcF/4jFKik/pxQpcZrQzDWQ5ay9mNhVn1G/h/lEATG1J7P7fSgTPMD6OLECkK6eMwUmo7xSwwY6j48qaeeemoIgRM6zTmkPOZ9pR94u/CYUAxVuygtH3qZamVMbPdvCq3H6CGD7swvHjKMpaUGxiRTMJ5I5SDUXABZCreueE+pQ9aBbiwwjhXCQ4YHaaleeCSwmGOhsZjF3USHRQVk3jOoSv0AlyEA2T777BNCoISFVVkfQIV3gcsrJqtU+Zsf8oTYXYenBE9QXdjJg2qr/AUAyT+inEuXcKWd/6E8ZABF+kPeHofe+xBt6toDsNpdlrHNLE1teUCG4kkJzXj+0ZziLWLe1llnnYo6Ysw996o4qubQ7sarU+SAVryb7EZkZ6KuVEAtkISnbPfddw95dqkexLo+wb+77rprxWkmTcDLGgiiVR9lPlZARqoD9GBX/lIDZJJJALL3v//91ctf/vICyFIFk7uvALIMwlnhiusZa3KpA7Krr766ovxFTEjmeCoWFZBZ9kBJqQ4ZCnkIQMZxR3vuueckr0h5NVLIHoDEaK68NsIFfK82vFL1ngz7v/KaOJuV8BXv7Qp+oNnQgAwPEJsP7E7EOm+LBwDQ5Ec/+lEAdmeddVb4uktYTu/DQ9YFkKlfArukO1Drz5YG0cYL5iY2f3b81vOGLFJpkFjBX0srAXkBA4FT+IYCw4QuU6868A9IpFgt4UreJ2Bpz6O0BoH+Vt9i36X0aYyAjH6zW3233XYLmy26eGhTxj7ve5hzPPTk8AlodwXXJWQ579msef+YQpZWGXImHoefkrezVC95yABksQW2MgAyP0ZV6ieHaAhA9vGPfzwcniylKAGGcpTXpA4Mi+90cDb5UTpyRopbSj3VKidBnORyDinv4yUbKmSpwrAAMjxkXQQ8c0jIEkCGJ5H/uwIyaM7h4jk5ZH7tiKeQIWwMUDivbtduXc0qC6jxbFEcmHxPPveAvm2tMtf0A5nG2Hi+6y5i3g94hgdI64iNX3NgQSrPdZlfK3/HCsjuvPPOAMjwkC1FQMa84SHjEG9yPgsg64YKiocsg25WQVFgEmtyKQIyKe82QJZBuuXqkKWCA9u+fWZeuyzpD4CMJGw8JH1LOtAegIwjqmwCvxSTB0TWe2C9VyghqtBrB2FXsEEfqIjOwekAsz7KcUhAtvfee4eQnC3xkNs3HZ1kC8NKaaTwsQ9Z5gIyq6A0r+y4o3SJLU1h+TwWVhWfKMSsvhMOe9e73jUpE9HmJbNAyG4YAUDB29b7lkMf7hUgO+KII0LRYj92/rdjs0DMeu9y55h2xwrI8JCRW8Vu1qUKyNhRS8oDIcs2A6CNp4qHrI1Cc/p+3h4yy1hWQSpnZ2UEZDaPKZUtFj1kqTGzy5LQEAp5CEBGmBHLmYR+XTFh5j+zQh0etFv92zxAHhBbAAcgIz+ORGyFl1Ln2PZxqJAlHjLGZndZWrCQqrTlRex7dBLvy03ql9yw9OFv+kK5EXmnBFRi+VvMhd+gYXkAD9mRRx4ZvHcKd3qva908Wg8deYjkAaUaTRao2v4Anqmyj1dS464r5loXSu/ioR0jIGP8eMgsIEulb+ram9d9dv7J90QukoJRAFm3GSkesg50g9mo+L1Uc8iKh+w3TOGVP0n9eH9wzRMe7GvtAsgQ1Ero7yLIqMyO4rv44ouzudkrhvXXX7/66Ec/GjxkKZcF53YDAgAKgKDyGyltxe5ByOP9I2SJx9bSJyVpXW1aD5kN57Ulr3v68D81sgCtKUn91jvk/yafjertjMOHllMVtrxLlFTgnEQAWdeLECXlV/By9LnoE5tU2D2sQ8H7tJfz7BgBGf0nhxHQzO78pXopqX+vvfbqPcTiIetNwuk0MG8PWWxUBZDlz/Wiesg8QLJHJw1xuPi8AZlmUgCAOmRYuZtuumnwkqR6oJTzpvYIMeIh6ZtnByBDqeOVVMhSOxFTPHiaP3ZZ2qOT6GcbGNNYLIDjb8qCENYj/yvn8mFAvOw77bTTJGSpUiUaX07bhL2htzxkPJs6d3pPAWQrUhy+sSdh5MyJvbcAsjzKFUCWR6+Z3V0A2cxIPXlR8ZAtT3MbOrFlL1QFv88MjQWQaQycAEAOGbv/ulwKf1FZn5++HjLVIaMYL0n9seKiTf2UBw/FqqR+gZVU76YAmdYFIUt2x1K3rW0nal3KA33AQ0ZtKvjIhyRTy3KoTwAyPFL2qKHc+SuArACyXJ6x9xcPWR/q/f+zJWTZgYbFQ5ZPtEX1kDFSmwNEUj/hOMI6Q+WQ9QlZwos33HBD75ClFDshS8AGR92kXhawCoDgIRviLEvqWeEhU8jS9iknx4j6bCSsf+5zn5vkR6VsfhBd7L0Pe9jDAmjlLMu2qwmQ0ReFLD1ITOkbz+g+eOid73xnAGRdcjxpqwCyAsja+Lnp+wLI+lCvALLO1CuALJ90iwrIfCK26pC9733v61wWwFKvr4esLyBTX6TYqa7Ozk8AWZv3x46DfgCQ5MEin4lddnfffXc+s5gnCFOSaE45BjxkXcAG/SKHjJAlBZ1VhT41T8sOgGcpLQEg54iYlMuHKvVePGTssiQXUeHTnAr5ejftyUNGfptCzbn5iAWQFUCWws919xRA1od6BZB1pl4BZPmkWyqAjF2WBx10UPAijSGpfyhAJg/NuuuuGxLWly1bljTJXukLMLGDkGR8QoV9LsAPxSZJWgfs5YYs5UUDkNHGJZdcktUdC9r0Nwd7c7j8c5/73KQ8rZgHkU58/etfr575zGdOKvTbEGqqh0yDAWzikSS/retVAFkBZF15h+cKIOtDvQLIOlOvALJ80i0qINNIVfeJ7euE0AAcYwFk7LKkT0PssqQIMLlI1LVKvUQbm0R+yy23VC95yUuqyy67LLWZ6H2Pfexjw65Pn9OWE66kYcK6ADJ+K8+NdZyaR8bYAEk8ixcKkJhKozpPFScsrL322iHPzgK/1PwxEYyND5yJyTFcFGSNldlImYQCyAogS+GT4iHrQ6XmZ0sOWQfaFkCWT7RFBWRW8fM3Nb9IxL722mvziRB5YoiQZR9ARpdsJXhKS3DcDUWPUfQ5l4CZgA6V4/fff/9oE772VN17ABr0Rzssbd2j1L79+te/DhXSqWdGxX7bz9Q27H3URqPgKRsNAEAply8PorAiHjK8doAhn6+mRH/bvgeQPMOpCkcddVQIodraYyVkmTIzzfeUXZbpNCwesnRa1d1ZAFkmDSXklmKlfqvsGCfKmbMs11hjjeWo1MUCnycgiyVW2xpWKYqLMVNtGy/EySefHDwrqWUTmlgMQEb+jxQp9+aWK7j++us7e8h4n8JjAmbrrbdeqIy/7bbbLndYdW7+FlvXqb3Eua9sgPC1tmxYzh8PRKHcDTfcsDrttNMqkuj9pfnzOX6WfnzHfezU5lxFqqTrSKC644j8e2IhS9ogbEmOHGUryG3jPfKiWTr5/vm5BYxx1MyNN964XEHXOtDo894e+MAHhg0d++23X1ivtv0Uvrb3MAZqK7JhIdVz6Okt+gGgoc+rX/3qTAnb7/ax1iFDdqgOmc8p7DficTzNmmDNlsKw/eajALJM+mkxLZWzLGMKRySpA2RWoKSCh3kCMik3qzz4DK8EIch77rmn+sUvfrHCcTGMjfsIKVHu4owzzqhOP/308Bk/CCC8L30uBBhHjeR6o/RO5oJDqglZfu1rX0uusB7rM+MlqZxQLLlkKBBAEUei8GOPd5LC5n529sErABNtBBBf3XbbbSEnDRBLLSba5scDC57jR0nz22yzTaj4/YxnPGM5sArdofldd90VALLd6Sqvk+6hThyh009/+tPVFVdcMTnnU2NPzdOqS/4ndPmqV72qolQIf8szKDoqNMr/eNKgKe9krmXU0H/ODiUn7fLLL58cNM7uUsbJb50pKY8Zz9IGxVcBPHj+CDXzfo2Jv3PqtIlmALJjjjmmM0tr/vGWcMTYvvvu27mtLg+OGZARwtdZll02lHShx7SfsUZ8OTqpP7ULIOtIQ6z+pVCpvwmQYX1fddVVEw9ZisVdR855AjL1SUAKRce4AFjf/OY3q5/+9KcBkAlcytuBQkMZCpCp7hj3dSneGaPNBz7wgYrK1oTB7JVKa+675pprAiAjSbxpPmPvj4ES7fRD6ZMkzm+EbexeAAN8Aigj/IbSwTsC6OI7+sfcQ++bb7450JsEe+0sVF4W91HUFHDDWaX8fvjDHz4ByQIMn/nMZ6rzzz8/bBagXQCNgBDjk6eRORZwYw419wIpmuMcT5AFpOo3Y2TjAQAEOolnVORVIAkaUb8MgMlxSYQZ7S5WQuDk2+Ht/N73vhdqk8mbx5zSrvgT+j7ucY+rHvOYx1RbbbXVxEPnNzyk8hB0gz7Q8jWveU0Ah6mAoS70jLGCV5Kw7iyvMQMyjkj78pe/nOV9nCXturzLAjJ/uHiX9vRMKQzbh3pTfHashWHPPffcUNfopptumuLop990GyD7xje+Ua255pqhIzkC3vd8XoDM9/lXv/pVdfzxx4ewDAneUtZNlPZFO7k3NeTVNoN4j/CQodi7XnjICFt19ZAJgNmDq9v6Ir6xZRoAb9TmInwGWLA5UbQHCAPc4rnih2cBRvxmngB9eJK0m1KeTX7jyaSUBgn+7HSlbXmO2sBD7PvU8hICHPKWWrrYMLP4LHafnuF+PIlPe9rTwk5dzgtl3hV+hT7wJ0AShaTzTQUmBcz4HOUHvfiM++29OeVK1Df6z/sBZPBkzuVlCM/ivaN2HLmIs7zGCsjgXzaBAMgkS2dJl2m9y849RZw5Uo4QfN+rALK+FJzS82MEZAhI8lFI7CX3Y5GvNkCG9wVr3gOyXHA2L0Bm5wYQQIiQRHOUmPX4WDrIuzGUF6yJP8ghIzSYEl6qa0dJ/RdddFE2K4oGnhYCFjEw4z/jf3mMADpbbLFFRZ02appZ5SNww2d1uyRjeWp4w/C2nHDCCQGExbxaTaBMAMXnsKUQS+1aUA6IArzoinmJrOfAgh79vdFGG1V4R9k9GltLNvxp6eZz0gRoaVfHV+WuTfUJ+gDIcnPILB00NwBPjnKi9Mksr7ECMurxsRkIvbFUARkgnIPpX/ayl2XnwXoeKYBslqsm411jBWSUGACQEWJYqhehGLxIJDBbpeDBWcr45wXIpPhRXLfeemu19dZbV+Q1SXGk5BEpVyw3HJhCF7vL0itbnvd0923yDEqIkKWsbz2XG47zYTzrBfSgIPYO3Y+Xi52ReJD5W4CI/ggUCeDY73iHTdYHYACcP/WpT1UHH3xwKDIrGlngZsfpwZH3ZNrvU+be3uOBGDTwbcTWiaWV5aG99947gB8bapTXrW3eLR/EQGzuGhUABJDpcPE2z2Ns/OoX8w4gK0n9/08RCkpTdoXCxEv1Ys7xrqaWg2miQwFkI+WSMQIyhBe7owBk7EJcihfCGEAGeMHy6Wp1izbzAmRSTPSfA6EBCYCCmKL24Sb+bwpBDRG2pCq+9ZBZwJCqlGMeshRlqrnxIdmYxyfG4zH6iCbkNmEtk8jOZT1i4iW7W9eCT8trJO6j1MnZ1EHl1iPXNE59Z0FOFy+ZD296j5sHJnVeRfGi7idvECNBGwJSPIi2DQtgmz5PkU8Cy/KQdQH14gfa0i5LDIVZXmP1kJETCCDjQPmleDH3bOrBwNxhhx16D7EAst4knE4DYwBkMTBy6aWXBuXO7q2leAmQsTNOydl9vGTzBGTMD54WXOns9mtTyh4Uaf4VlvMKuM/8H3vssRXnEPYJWarsxVe+8pXQlRzPmO27gIR+1wE1/w7vJeJ/rGXyLMmTavIa6f3Wy2O9mtR9Ixma0HlT6LEORHpwZP9PAa2eJp5eTbSwdFT423sdAZqAV3momvK/6jxh6oPex32pnjYr2/BIAsgwXHJ4KEZHANnhhx8ejNZZXmMFZKRLAMg4v7QL2J0lDbu8C35jzsnP3W677Xob8AWQdZmFGTwzJkBmhReeMSx3drZ54ZUSCpkB6ZJe4RWO+s7nJGlTXmCIa96ADAuVHW7yaOYonCHGLyFsFTg0xkPGzkQl9XfxROIhI6m/S6X+ocbm22Fsn/3sZ6vnP//5vV4BqONYIHYeLsWLgq7UtrOgal7jJC+OM0Nzc8g8GOZ/ADlHOa3sIUu7ntldy5qwMnYecmho/pIOIbWFEjPPetazOp05a/tVANnQszRQe2MCZFaZsruSGkTk7VgPwKIuMAsi9Te1jYZShPMGZOxeA5DhafFejYFYtVMzvlK/B2wpjY4FkHnvEzXbXvCCF6QMofaec845JwCy73//++GeJo9VrxfN6WGOqWJXqi7vTZxFtwQaAGTsimSzQe7lvWR4SxhbSer/f0pCYwyvU089dYV6eLm0HtP9dj0Sej/zzDOjXvHcPhdAlkuxGd0/BkBmh6rQArWr2N4LA9aFQVJCIjMiY+NrbI6M7TM7wCilMMQ1BkD29Kc/fQLIhhjTEG0IkNk6U7Rbtwsx9s4xALIYrwPI+uaTUIAZw4faZUsRkOFFYtcv9JsHGLO8RsgSQEbuX6rsqpN95BNRqX9lD1nafEmAN8eJcS1SFKVJztlxcKIGESPqB/a9CiDrS8EpPT82QCZrh5wQFAUhp5hQWqQFZ/Na9DcgjdwmAMMQ18oKyNoUGzlkWM4qtWHDP6kKep6ArGl8QwIySl/4HZZD8OW82wCQsSPVe9lT536I/lvQQLFrPGRtfKv3xkrH8KwAWQlZ3juZW0rukKOn3czKZR1iDufdBnNO7UFSQlQTr0+fCiDrQ70pPjsWQBZLqKU2Elu7rUCTIFskQOYtNvpOTtMhhxwS6j8NcY0RkKUqnT7jb3qHcsjq6pCl5pPNE5B52lggwTmUQ3jICHvhIVvUdIAm/hkDIJORCX3ZqEQOWar8qpN3pQ7Zb2Zd6/i8884LB8DHjmnrI2Pm/Sw8AL8sW7YsnKIhoNm0QaWtzwWQtVFoTt+PCZBZZQPTHXfccaH+E0eOaFeTBW6LoEBiOTkaCwma7Awa4iqAbEUqQnuOqcFDJquyaSdd3TyMBZB58AkgI5G5z8UuRIUs/XqaBaDu0/eUZ+cNyAQW8Nog05RD1pW2kpFUbWdsALxZXmPcZSkaU+KEgsCcNLFULvEJkRXWKTXsusgwT48CyEbKIfMGZDEvBZ8hvDiXj6NilHAMCS3AkeU5UtKGbnnBK8uYPADy4zhceohrTICsq7LpQoe6d/E5P5zNSOK7csh0XFBOyGqegMyH2kQjQt7wD4eE97nIIcNDZteY+HYR1lfb2McCyOA75BoecZLxu14qlcIuy6OPPjocCzbLa2yAzOoPQAbHZrGxiHWzFEKWkm9s4uDYJEoL6Ur18Mf4owCyWa6ajHfNG5D5rlomo7YMBypz3qPO1YvlVGQMd+a31oUccK1z/A2HRg9xjQmQDTGe1DY8ILMAhr8vuOCC4OqPJfGnJvbPE5DF6AAYw0MCmGJjSJ+rDpD1aXNMz84bkAnUii+pHcaB4Nq8lEIrHx3gmYc+9KEhgvDsZz87pYnB7hkzIGOQlDhh0wR1EWdpGA5G4EhDgPBHPvKR1SmnnFI94QlPmMiyAsjyqX6fe0ceVwOQIdT92XGp3bZMv8EGGwQFSAX6oa73vve91YEHHhgWmBSoLTwqgeffN8vFGMsHkQCGjh5EcmjxkUceGVzQQyRoMnaOvcFbwnz2vR73uMdV73rXu6rnPOc5yQVVKXvBLstrr702vD6Vf2xfRSevgOymCN2jz6zHVFaxPkOIEZLjtw725n12brynzOYrKkeDRFpC5xQrtuPK4TFf9oR+yFsnGsRoZt9h6cCaZUPIox71qMkZizoWyYOA2OdaSyeddFIIo1Gg2PNx6vhic5DDg/JmthUUzmlT95KDyu47vcO2karQbIgodiJCUzse9JOmwJFO1O0T3XwIyvOB5Xl52h7/+MdXbOqAt+3JGPaYKPG6wJ+tz2Xf7Yvc2uO1/PqgkDD9H6om33e/+91qzTXXnExL6px4XtA5o+xa33777SsMVK35Jr6yvNtVbjXxZdOaqpNltGd35vM3pWkwLjjVReNK8fKLnv43aUDItCE2laHDcC7QRytfu6zXaT8zekCGexc3Ly7MvvlZKHLqhlHwNIVZUohP2BIBcNlll4X+wZyqyu2VY5NiS3lX33u8YqE9CzLU/qabbhp2Wg0VrqRdFCoVnPscNSXhhLBn+zgFCFMTRwXIFC5IBWT+eCQrwDTXTXzpQYPaA/QSisMjcb/73a/1rNCYt4z3YqiQq3XQQQdVKA+FjHJCIlYRdgF0nkYUiGS3Hj8IaD9HUk52PcgwsDzOmClUyk7mX/7yl9GdiG3zaOnvj0BKAXTcw/jos8ZBv3xbXdcmpSEw6KRsBV66tGfp6oFDDFR5mvNuHcOFPMPIlIyIecxED2gkmcf9D3zgA0NB2De+8Y0T41f9gV9VBNmO0YJyyxfWOLG08fer/VtuuSUo3gsvvLCT0eXpjscNo8L2I0epW7DJcxwF9rrXvS5U7Ad0+MsCMOhr6ap7fV+68Ip/RnMZm2eNVzRWvwSU11hjjeo973lP9dznPjfMrT0SLVXPen7FIGAeTzjhhN7D44gywqmvfOUrCyDrS00AD2HBn/3sZ70X2FprrRXOoKSAXSqjtPUfRYFrHsV6xx13TARYnZfMvjdHabb1o+17fwyO94pJIUAbrPadd945KNMhLhYbBWbJt2M++14ARTyT8EXqPDJPKgyboohtH3W/BBDfWSXt5zo2rwgqJU7z/JOe9KQgJAC/or0VfFI+HohBSxSvjrNCYeBhoaI97ccEeBO9rXC3gL3JMm9SCIQqt91227Ae1l577eUOFrd01Jj9/FmFjbeDSv833njjZAi+v22ATA96Lyb/W697Dk9qHEOAMuh0wAEHBNlmj89KDVfH+MPSCH6gn/6yCtCCNWhy4oknhsPcAQ+0L55qWje8Q94xPEB4sNdZZ53wrOjka+3FQJX4QgCBe/jbz7v3qmrtIGfwrFBQeIgcrauuuqoistIVkInumifoyxFn1Ge7+eabAw/iwWFN1/XXGgK5squNr+vas1EA70WzuoT1Dr3hYRwdfrxt76/7HnlNPhpe1j4X4yOfEVm755579j7SqU9fUp4dvYcMi23LLbcMwiFV+PqBi+nIhyJkNlRelN5z5513BgFGTSkWlQRTLMQ1jQVlFbofe+wA7NhiU784ggdABhOnep9SGA2lyo67G264IeX2xns4H1FgZhaAjM54ocRnVtHAmwrxWUAmJSQPC//j8SUMB3Dh/zpFbNvjfdYDgvcCWlKaBOUjbwb3ac4BbSmgo07ZeK+KnRS7Fi2P7bHHHsEzxm4yOy49K0UqBUW/5TFRP7iH0A5zjPevr2K161DvTW1TIFXrQ3PStOZyGJzUAFXqt2GbXE+ZBWYxMKfxWqAjxepDhaQXsCGDEBQnklgFLENAObOed3bdddfgGdt4440nQMryrfU0Sg7ZsVqgWBfiFn19mIvPKY9Cra8zzjijs76w8wcf9smD1FxYYIm3nppkhx56aPXzn/98BXaxxpDXeVYOxWRSDu95uRbTTXZ+Y8AMWfypT30qGF8xL2yqfPb9pjQIO/xJ6eh7kaJEyJIzcbm69qlvP1KeHz0gwwNAqOu2227rHLLUwmcnCAcxk3A61CWLHlAGkMFbhjdPgrsunNXkZRiqb7YdqzT9woM+WDeUXyChl5CD95D07dN1110XvG54PXKBte8vXiUSYxH6qYvLesi6jMWH9URPwo2E6OgH9wgEMUYLiKjLhId26623Dl4fPJESiPxGABFy/OIXv1hhlbM1XnwrDwUAEH675557QriD3xRMlXdiCLBgaY2HdJVVVgn9ELiKARmKgK677rrVTjvtFPL6GKsAC31n8wtjIseN36wPeRjlvUFRA86YJ77nJIyf/OQnExp5IJVj2HijhHcyNvi8zegQfzE/rHHrFYsZO7m8hafkne98Z0VYxQPeWBjXty9QYuUNxg8bjYgG4IXBA2MBJXPC+1BUeJmf/OQnB4XKeCw98DZRloU5A5gxR7xP4AJa8D90JFcM3oYHoK3mi2cAIKQqXH755eHH5qdpXdHOfe973+CNwmAhOZw1wvMyaizQ9CEu8RupERg77F4e4qKuls5mTJU1/r2WFuJ3aPDJT34yeJJVY88bDrTjIxtDjKmuDbumZIh4IM+zfIZnjIgDQMd6wn06Qtf+st6IqJBi1PdaddVVg75go1oBZD2piQKnLADATFeOMNYEsIDJ20FAccTD0BeMiOLBS4YQo78sOike+77c/jf1tQ7Y+c9tuE3CC+GAEET4sT39hS98YRDSNp+gqxDyfb7iiisC4CPHI9U7UTffCALq3ay33nqtClVtoOhtUn/O/Gu+LA35jGRfxsQuSbyudmOHQmI8A98BWvA6oghtDg18Sagb4Xz88cdX1CriImdSvKv3yvPGM7HjrqxA5295MZrGaq1ezTWfkae31VZbBZ6wXjwLprkfZQ/PIKDt2KS0Gc+HP/zhcKgyyhJBy3MCl1I66q9AiHjE8rFdN6neAQ+k4XcAPd5arHsAddOlkB1Kk3MI8bwAMIa68HC+/e1vD80J7MRCjE3vEzhB/hDiOeaYY8IRNtALnlSonP8tiGTumDdyazkGDoXF/5JZ/Ab480MSOmuId6mffE9fMebgzOTPbwAAIABJREFUbf6H13mPFDOG9Ec/+tHA23fddVeQkfJ8yVtm55r3A/DgPTYVARZtGNvzn6UL3wHi8Tiynoa4zjrrrJAbFfM6prYfC68qioInksR1wpgYYXbNem+YaO/BUmo/6u6LyQBLZ/s96wXDEl4hd/oRj3jEpNmYxzKnbxZkIycw7jDi+l6UcAKQAfBEu75tTuv50XvIAFBMvnbHdSGEVahYfUxQzMLq0jbtWJc7IIwwKwAEoXj22WcHt7QElBWOuZ6iLv3zFr3GDSjFw0Q4GMW0ySabLJdrUpd826UPPPPVr361IpwF/b33sK1ND2ABQLj8H/3oR2d5yLoAMgtI7XytttpqIaSD1w8lImEZCynYMBF/C1jxN16ut771rQGwAMw8EJGi5rcHIaKLF9BdAL/6yPvhBcJOGEIoWPVZffE08Za1FBAKfK+99grlLwAxAgO233Z84oOhFY7eyzjw4lBrizEytrY1aEEwgJK5wuCygLKNf5u+V9kL7w1LlU92nZIADRiBj+pSFURvO26AGV5e5pyfJvAhEOWNEz1j+42Xk2Oh6BegzvO2aGu9QOIN5gZvGbtsV1999YmMjXnJLBBgPbFJ4iMf+UifaZk8e/LJJwevX+p8tL1UdGecMlrwPqIvvvSlL4UfHRMGeK07ZzjVIGnrD9/b9Wv5hjmA3vwAxFgz5AcCkjHYkHvykoo+kg2xTRptfbE0BpxuvvnmwTvb9wJA4skjRaTNI973XX2fHz0gI4yD0rPlEqxAbxOonuEoMDkkINME2IUmwIFAwkJkwQEs8RYQMqUPEmxtOT5t44spXy0KKTYWEx4cwgoIOXYNEbaFUbFGlXDO/dbLMpQQgkbseiKpEk9DH0BGH7fYYovqQx/6UEgaTr36JPVb4SeBxU6pt73tbRVh8JhlaGlXJ5ygA94DPCQ6PNuDFs+/FpjF1kEMEDbRyPMPQpaQz1ve8pZJqKjueY0xVoYAvmZ3JHRCGVtQZC19AREbGrGKW/yfQpdYPy2NaAMFC9C0oLiJPn4NsEuX3VqEBNvWZgpv+jpk9n2p64/7kI/QmpwnS+u6MLY1UkVvws54lthw4hWXlW9W5llwLqOTe/HMkf8HreSl80ZFHahQ//lNPhg0Ahzo8mE0u/4Id7PjGPkwxPyQH4UX3ANBrcuUOY7d4+cW8MU6QTegKzBcibJg3PMZHiPoJYN+aECm8QGwaJswH/zw2Mc+NkQC8KJihGLI29C2l312blL519OH5wBkm222WUWqS9+LkCoeMowxy699253G86MHZAAaPCu4dLtY/iKanoXZmaA+LuiUiYgJsNhzWLPca5VQzjilWKxXgfZQrITJYlvMU/o/9D0kZ7Jh4Pbbbw/jTRUoMcVBTiHn7WE5p15dy17E2geEUYW87gzKNgUvYY7yAFyi5C2/xP5OHWeX+yxowVjBmiTPLVV4SfDaNYUiIYm2j2e7y1hiz4jX2J6PHEGpeC9dyrsYJ0oTgEBC9hBXrDBsbrvwNsYBSkeh7tT15UESpVhoR56PFB6IGSQACkJ9GKB9LtY43nC8G1xtSh5FjheTMgw5crSuj4TbKb9gga1tN4U+fcZvnwWMMdcYl3ZzTJ/2ZRwprULAd9r60fY5NqfkaxKyHAKQceg5ZZyQtZqvWY4vZ35GD8iwDvCs4GHRgpRCS7GA/KJEQID2Z3G1CQ/PlBpXbt+0qMbqjoX5ycXgXDvm04bHcsaquSQXAECWkwvYB5B5AUyyMYAMz20KzevAOWEKwiEoL11DKJEuNJVixutIfh4V1lP51ytk/idMCQD3Rx7l9G2oe0VTLH5C54TnulxjBWTwz/777z/ZkSrjrssYWVt4bckLS+VtKTnxgXbJKkWhSz/0DMYPtdrgJfGovvOGC/0ArACW2b06xMVOX2qqaVOL2pylQvfrUJt8fJ+6jlf5bLa91LXf9Z11gExziqOCPEIMuz4XPIG+R6axgWXs1+gBGfF0Ek7PO++85ZLBcxSXtYYpeEjO1FK/5HUbatH2oRd9ISGaIp/MZyzU1tS+95LtsMMOISShnYopfesLyHiHhBRWO4KafIoUpWWftX0ltwZFo3BEbig3Zdw590BnNkrgFWCrf4rSqRPceNkoBTOWg5QZG+EXPGSE6bsqHHnIlIifQ9/YvX09ZIyDPBt2a5IArbViQXLK2tJz5JVSrd/unGt6PkZHwtXw9r777htO6OhzIb8IxXK+JmvNrrcYIMNDCIA77LDD+rx28iz11Ajhc83SG+Y735Vfc4kwq/c0ATLoTHoPHla7mS93LJozNq1hwKvm4zznsW0MowdkJNKitKhsLAKneMbswK1C14HHSkqd9+T0XQBeaUqpz3tcnvFIsiXZFgEdC0OmKA2FYdj5B2iwhQjbGL0PIPN8Ry4egIOchDbA6+fXKhFAJTW7Yufa5RgcbWNP+V7vA5AxVxJebc/GwlU8g0KkDMyQOxLb+tL2PZbyUIAML0yuHJoGIGO9Y2QSauwSHvbGEeEdjKfcKILlcwAZHglAK3m0fS7WPBtDCFuq/EWM5/QZgJkyIpTvGeLC8wgYnJdcrZMfGltfOV9XeJf2++qmVPrb9+hvciKpQ6Zd56ltxe7DAQMgY1PCvIF12zhGD8jYKs3OH7ZNc9ldIKl5Ela5EWoC4A11RmMbgdu+nybTT7PttnHpe/WBJHEEm8BHaljFAxPmnIVKTkDOmaRdAVnMm8dmCCWJtgEyK9j8fAAqSVpGgXnlbsNAqbTueh/v4oc5ESB7ylOekuQRWBRAxvgAGwCyHL6xNGWsJF/jgRlLDhlzxm5uqqWTb+O9Rm080QTIusoP1jgKkLw2ymX0uegfERLaI6/N9tfPDd8ByPBek9ife2pFrJ/kUrI5QTuNoQk/szLoU7zUfejraTgPwGJliPiXFBeMDArC970okwT/rL/++n2bmvrzowdklIxAmQOkuHJ3kYnBNOm49skv8IUYp07pmhfEhF6uILRC2AKheSyu2DAR0IQdqI8kIJbqXfCAjDpSWMyEelSANGXu+gIyvYP+kBwOIEvdRi2haoUrf+OJApDZKvuz9ozZcTEnCC36xdb2LvyjeWV+KHpJGZgxXEsVkEFb8uIAZDqWzCq4FNpbQE5Yl6KqOcrLyytAK8YGNdZilehT+mTvIakej7QK3PJdzHMkQEZZEjxbQ3hnMUwo1kydNQ8Gc+V07rj9/V7OD/V+gUzxQd9+5j7vx4FsBEDBP30BPX3ZZpttQnv2kPjcPs7q/tEDMiwe4vi4oPvk2MBsgDmUKDkSKgjZ1+U7q4lKfU8MnKU+O637CFMCPE455ZTlCh/mgA/dy87RffbZJ3hNc87a7ArIPE0sIGO3Zwr/1IFulJZClt5wSAWsQ88Z9YXoFyHLPtY5YAxP0lgAGXRSDhkesi7KbIweMsaF1w9ARgK0+CYHlNl1KECGpzSFt3m/+ETvBJARjkehDpFDCCDDALJRjTpAhreZkCvygXSXvhfrgRqBKHPvFevCQ137M2u5Pqv3WT4Vv+HZRN9zXnFf+UGbRFQIobPuPa92nY9pPTd6QCa0zAKTJyE1VGmVnAhIPJkNAij2VIEzLeIP0W6T0pylwKgbC32gDhsJ/TrwN2f+NIdqn0VFbgr1jfCWpV5DAjKEM2ERAFlbUn9Tjh95MdAFBSZhn6NIU8fedJ9VxvyNIkaZcnxN6mWFt/rPHJHLw663eV4ebOBNWmpJ/dQek4cM+ueuL80Pz1FsGcOJHLJU+eE9wEOGLJVDppCl5EFM7snTQ4kdPPKcCtLXsCE9gQ0KeIy1Rr1MmjV/DwmW7BwP2W4uTey7kYcY8Hjq+84fc8YpNAAy9EWXgrW5Y+lz/+gBGQTE4kHg+ATRHA+LiEQeCcefsL2/TZn2IezK9Kw/v8wvcnZ/scAopmmFdyqNbLVqCtoChijumXPEjAVkqe+1gN7yGoCMHLaUpH7a8CBLhgBKBkBmQ5Z172zrswV0/t6m76wypp8AMkI+GC7qp8LMdetF47PWJ/mCJPYrbCSQEEs5sLRN6WsbLWLf+5BlKtjwbeGxHzqHjOr6ykXs4pXEQ0ZpBkr6CJTk0khz0CVkybusooNGGBuA8iFCTtZDVudttkANOQM9ODez78VObrxzlLjhUpRm3qCs77jG9rz4lvWPnictRRv5+vQVEMZuX7y1MuBjXrk+7xjy2dEDMohHTSMUOkVipRxSwZjdBMAz1K6iGjXHMpRrWArEGF3zx7l0tuQFb06x5O08M5ecncb84cHJAdRdAZkoZPuB1QwgIzehj5cVpYUl3weQxWiovtrq9gKGdjzc5wEydKU6OaCzyQvhx63/Bc4BdRybQ7jar0FrDdP/uuTr1DXexMVqg9+27EVXzh8akLETlXwnC35zE8bx+gFAyCGTYkulnaUPz+IZI4cMYJ5zWaCEhwPepkArxY/7XPSPMxMVsvSAzPKoxo5njITwiy66qHdiP3mqKHMiNPYa6hDtPrRZCs/GdAZ8TCoHB4unbv6qowURFcrvkDtOyHteu2VT52r0gIyB4GGhqCiFNGWZSJmkDNQqLcIVWO8scll1fZRqyvtXhntiAgrm5wcARd4XwrmvCxqlSk4Hxz/leDmGBGSAFRQEgCxnl6X4QP22ZS/68IjOAowBLNtuTEmL9xXqojAoClknPDQ9I5DHPdZDAi9ccsklYXecDRvRJjk+3O+BmAeWeD9psy+/2PHDO31ClvQFsKFK/UP0jbYAZDIuuljv8pAJkElGdulfX0DGemeOAWRsxuqb1J8LyLifnfkYgMiJvhc8izJnnlhn/D/2PKS+Y57X85IhnOcJzW+44YbeXeHIQDaExCIqOfqjd0cSG1gIQEYlakpVkBugK9UCtHTQcSDElFGo9ny0RHqV2xwFvMXhgRkeEixlqn/jXZCykDJPIahV1hynwRmJeDpzwjvTAGSELFPCpj6EK/AzBCCz68CvCW3V9x4oASL64T3OhIPxRvsrJrxi1qbmhFAVZwCSNxi71J41rOr6m8IjKff0rUM2DUBG+POAAw5Ybl1YoNs2LvokD5k9ZqaLfORdFpClKix7H/OPDBAgG8JDRr4o8rouZ9R6XBkDIBCvCJtTvPe5jZ6x78kV5SgmjEA7N6n06fLOleUZT0Pm67jjjgsyCOOni1FhaUfNSFKeOMPZO17GOH8LAcjYaYEL89hjj11ul15KyIvJsTlIWDkcnstiRfikeDhWlsXRZZx1YIPPAQIcDr/LLruEauJc8gSkuqI94MDT9uY3vzkc6p3j2ewLyEQb+m+T+lP6ULfwVYesLmSZMx+ik9ZEnWfLCzjdj7IjjE/hZNYL82NDnjY87L04trgk3hG8CNxDDg8eNzwWFnj5vsrDZ9v16zaHFrF7hwxZDu0hEyCz/fYgo2n8tuyFfS5FmdmQJe+wuyy70Jx3AshIoh6qDlkbILOGAX9TrR9dwU69e+65p8swJs9AH853Jd8TYKZ1kQOae3VgJXhYMoOhUneMnEoqIcBHfS90/dlnnx2OS/ObT/q2PY3nRw/ItMARguRbyMuSImw8wSR8SAzH4iFRM0WhToPwS6lNKdKYx4odW+RzkKgpzwz3eeVbRw+f40ItMxI+1VYqHWOArIsXAWBCHlvO0Ul1YSiEPDlkCCR75faL+wE1XoB5Zav/tXYEuDiInl1khPI32mijFSqia76sEqItrR3e6w+x1zPstGS3FKFL7gG8+bw1D7r1ntS5Tb2PHYSE91ZZZZXUR1a4D2U/5OHiJL6ToxQD7akW/MUXXxw2PZHUn8s7GqCe65rUr3boM/zM+qD0yRAeMkLfTRENL3fgx/PPPz/Iib6lL6ALuUd43EgOJ6pSt547M9VK/KAN/0JXwpQvetGLqhtvvLEzL1tyUvKC6Awyjmvs+n5hABk7I4krY22LsCleFiug7LZlwinUNwM5W+VSLJ986eAFlMKWP/nJT0IuBxaKzwfqojhYVPABB1/nztNQgIz3NuUlNFHPexPJbUDI9wFk1kssmuLtwt2Pp4sCyMrX4v3ydFGHD2BCGIaz3vBk4THmfuaKtjhHjirweKhlCPnxyWMA2IIueNns4d2ELi+88MKQoMvRPnhMUdICZvJea20CeORx410pazyVY9lZDSBbddVVs/lH7xj6rESOEwO4WGCUOh7dB21J6WC+uqwryVP4A9BKDiH1t3KUl/XMwSvvfve7gwHNOa19LvoAsAKQ5RTzJnyLjFex3D59gEcxWDDi8bjQp5LU34eiv3kWvrFeR6If1B9jnXVxuvheoeNZG/CO5+dUg2eYkaa1MnpAJsULcuYMQ5AzV2q40odH9D+Vl1GGHLFBW7GQTBoJy10xDxnAmZCcLQ6qBcH9duddEwUFllm0KAuO1ODgYymRVOoPCchQ6IApLLmcnZ5WADAeBA87Ees8W6ljsyF5cibw/JJjB4Clf9Ba74aeAEAAGZ5ivH0AKUCcrFVo9fnPfz7MHyAKBWu9ED5EpCNt8CRw1AwbcAB3yq/j3YSO+AGQ6cBpCVwBRehA+BYAyPmMhE+HqGOmNQ9tAGSrrbZaMtjwIFqAzIKo1HmK3UdCP8DFrg0LkFJAEUnQeMiQjTGAntI/0Yg1dtJJJwWQnvJu27ZoBY2OOuqocCJK3/lrA2ReqQoo4Rlj5+kQif2MEd7ecccdgxHPuqFfY69plTLvY7kHmYJsx4C/8847k/V7W//ZafvUpz51Ios0Z2MEY2Hd3zsEDG2jSo/vRTisapAu1ptAWm6z3luGwthyyy2rPfbYo9pwww1DJV+8Bn7Hk95nBVRdiCEXKMyb/KJJ3di8QrKKQ3/Li0FYkh+UOImZhA36VlqGngJv5JKQm4I3Jlcg9ikM670OlL1ILQwbU1j6rC6pP9fLofvXXXfd6uSTTw55QLlntUpQAYhIyCYsl3KOnAcSvJcq/4Q/c87DtDlrzDcV3qlDhIBGwXuapAJ6S3+b1J8rOyQDhj7LEjoBypr4pK2vyiHDK5TLO2pbz8E78FBu2QvbRx2dxC7LvnXI6JfNIYvJXQuM9D3rnd3dgDLrvbN/p+oRKyPxkL30pS+tli1bFoAZZTEUrvdGiy9f0gUEjEE/tPGfvrfjr9Mb1pjDe4qRRn4xkQ+OqFKI2RqZqe/nPtGc9+P9xzsvA8xHcnLandW9owdkIgSKglgwC0wLJEUoWwEVE+q0z6KiAOBmm21WcRDpgx70oFDNG3DG8TwANXkQ5LHx3g4xg/rrF/6sJjT3PXaByH2s3W52LBawIXDZyQT4QuDyw0IiiRvPxve///2JIB7igF/6Af3xJBC29vlKKWNeaoDMAyGEDt421ofAWBcFQGkZcv4orpmq3K3C4p1438j7QSGn5mtZL6vWGN4VvJB4gHxYN2XO/T1jBGS+DlnM+Gsb6xgBGcYGu6unDchiAEtrA7pQmkZeOs+nbXTlewED8SSf4XleffXVw2H17Ppm7RGm5/QXdAe/yTWzG8Y8QBF4yfVCpvR5lvfIGI85MazuBnxJV/D3HXfcETy6gDDqU+IVU6qCdEZKFEz047dNb+B/Slvh0SQa1sfgmSU9Rw/IrPVz5ZVXhoKgCvGk5JfUeYAskTXxyrlhBx9hKYCafrPgCO2gYGTNA9qITfM/ShDwplg1720DjF0U5tDMIfAFTQEt/PA3Y0IJkgcmJQEI+8EPfhBCToAxrBv+5ofn8GTwM+QlGkJ3dt5sscUWWWFC9WWpAzIOg4Y+eDZy+UqgnOc+8YlPBEDWdYeT1pKO4Mk5pDrmYUCgHnroocvVs0oR1DEeLICsfmUO7SEDkAHIh0jqb/KQeaBjAS1GIoCePEhvMKfoDp5pAnEYhvygJzDaAWPoCWQVP3zGDk36yH3oB8AcMo0fdAY6ZJEu77FDP+AsYU2iL9AL/M99REfQF9IT8AJed54BJPO9L23hDc0c2ljQjC4n54+omvdU+k0gOe+Y9r2jB2QQQMgZhL3TTjsFi7nL1TbZ2u4vBaWJ1ALC8hcAg+GwgrRzjHvw4qgNCYqYBTRvN7SlnU2oZCHxI8aG7iwa/ocWLB4WEsqaMfB9zLWsvCXd12Wu7DO8n6RawAKK3gvKlPaXGiDzY8aze/zxx4ecMC+AUuijdUZFchKomd8cPvXeNNYJYQg8CE1XTKHSlqxk8koAiIB+fZbqufPvXRRAljpfum9sHjJyDuUhmyUgs3SDr5BllL5gp6942ZZySeVvGdcyUnyengWBWnvoBdaA9AVtoB8AYVpbyE5fCzO1T7k8Mq37mWvl7dF35KwAD/oC/SGAJtr7nZVyCvC59XhqM1JK371MYFMKqRc6kzcWTs01XFP60feehQBkdpCUCiA0g9uzi2D2z1jl5a0mD6bsYolZ6QIyqdZX38kb8nkbe48BHjt2jZNnWIxdPRap/cfSpFAgYIFwQBcLZ6kCMvEzO08J6a+xxhqBrKk0skIJwbnrrrtWp59++nKgt2memjwI5HvqDMAcUGbXHcWgCT3g7ei7rsYIyMjVQ571CV2tzIBMYEgyy/MZx+7BP3hmLP+kyix/n5eTsffa8Jl1AsT0Q5uTIFVGju2+psiUwpt+Pdd93jY2T1dAMKktbNhr8kAWQNZG2cj3fnsxCeMk+pKvlCKgc0Gbvd8WrKRrWDcK52mh2ti5z2foMNyZPyLhIaaOeUYsTbx1yP32s7pzC7sOjHdj7bCr8ZnPfOakmdzFtFQBmWj/rGc9K5xggIdMc5JLc8LNu+++e3XaaaetsOuvri2/vph/PmOdEEKlKHDKZYvLSskyDnJMOFya0AdXWxpA07sKIKunjuZxqKT+WYUsxSsCNopuaKTwDSHPc889dyKnuugEC/xS+NmChDrQVQfCvfGb8r5Z31PnybKgyuoF/tb/0tv2yDerd/qAVN7BLnxSHSjk6wu/5+qNWdN1YTxkyiUjj4mdSRzuzE6slKttgn2lcGvh1FlSbYu67fuUfs/6HttnKyy8Z9AqzD4KMmV8uPT33HPPEHogeZarS0huqQIy0QMPGSFd8hytcpKArKO19aQRfmAHGYAs1YMgkASPeAOJ8gkUZmy6/A453asx4CHDAGOjiMaaYojF3rkogCxXaYzNQ0aoalaArK30BJEUdkSjoLXBQHIuh8ctP1nZqLAan6k9yUv936Z/UuTgmO+J6Q3xcCzsWKcb/ec582PndIcddghhasrc2GsRHCYLAcisgEIYU0uICud4y1KFcwpAarJk7GTaBRdD9rnW1DwXm+jSJjS8O9kDsSZQ22d8lJggOZPDYUXXOsuy6T1LGZBBD8q3ELLEQ8aVU7hSPIxyI8RI7hdXypqxNLcKiDZPPPHEEAJtu+rCq7RByIkaW7fffvukmTZerXvfogGyVGC2MgMyzTW0Uk6rl9XsHH7DG94QDry3uwJzdId9T4y/6kCJvzd3TbWtnTF8n7IebSRJcrwOcMXCwnXjtPfSDzbkUVz29a9//Qonjnhw1kWPTJveCwHIrBXEIsICw0tGNWgsIJIjh6gEP21il/ZXpIAFhFJAEqiEiMkD4EelLgQe2jw/9k3wBt6fpz/96dU111yTNQ1WgEqAYHkdffTRwSXe1g+vHKz3FQBFroNKOnhapFiIsswJWXKsFNvxPchOGTD9hEbU5OMw3lTPp6WPTZjmnSeccEISIGvqHwVqBchi4fKUsYlG1CXCmCMnMRXs2ARk+Ii5wvpmB+EQV98cMvrHLkI2PlA8O6dkQAx0s0tXu3VTFZalJX+Ti0hRYRSjrdTvFa1V5H6d0TeFH6nUj8dNhYb1Xdvak+JnzvDWIkcU+vabkTygslGBIea5tNGdApoba/Tb+bPfs6sWbIAcTOGP7r2azpOjB2RWINoFTJ0kzhc755xzVthBk6LIpkPO0mouBWLWlRYeBUbx1rCV3B5Aa63VNqUh/gFsULEZQJYrbD0/kaOAMUBV+i6X+kSRW4qC4r3jsu9JBUR6/9Zbbx08ZFTolyJqo42/D68aAk1HXaWOra6vqR6ypveQQ0ZStkKW3JtLGwls8qO+9rWvhY0hfJZCH6/84SOq9KtSfy4v+bH2BWS0Z8+y9HyUOodScJQpYTMGtEq9fAQDUMgON+qQUQbBz5loX7eJyqdIUNOOsKM9Oil104rGQKoLaQ9sCrPnqfpoh/q0FD1ZqfM5pvua5sFGbbiPQr3IHOqJ5vLHWMY8ekBmvSb8bScBZU3CL1ur5TmxHoixELn0o5kCMQCNF4qimXaXnveO5Sw68g3xkOlsuxzQbhUIYIDaQljs5G1Zqz1lnq3HDOXAMUPi8S7KQIqU8hICZF0sQykp6E2FfIG1lDHZUKVdf6m7LJveQQ4Za5xCkrStczZT+yfvGM+xOeSCCy6YFKttyz+ygFVzhGLHO4qHbAilPQQgI2RJ4jrHUmnTEX1P6Z/1NMDbrDuOGyK8m0ofvUvzCGiFt6ERG0VsTTsLpuUxs3lG1rurz5l/SrGoZESuB1hzR4oL+ahXX3116GpTaCxHPqSskXJPNwr4eaiLhlHjDeN2v/32C+VFvCHV7e2zf2r0gEwkscpYSo3QJQv1kEMOCR4U764vi2r2DJX7RglXzRWhSSors7CoOk/tN4Eeew6ZVwJt70UxULUbb4IPIzY9a8NwAht4ETiHUoect707Fh7jM0KDeH9Q8lxSjn53b1v7KCpy7NiJijexCyCjP6whkvAxdFKUeVu/UpL629q49NJLQ9jztttuW+7WLmt74403DiFLHaDud2DF+qK5U04eNHrb294WjIUhTqEYApCRI7XPPvtUnNunK+Z5rqO1nWuOu2K3bo6HTMoPgwIeRi5z/BJ9UmHp2HxZIF+3JpEHGC14pK3nLBeUEUalLc5HJU0AgO8NIPiBd6TmlrXxbvl+OAowdz61Q60j//Ci4gFlU1MsmjJcT6bb0kIBMp9zAGlQZihHlJGKEA4hKKdL9tK6p4BGzVFSAAAgAElEQVRABJWsAWMkZdojL+QNU15JarhJ70EgU+8JXsk9J81aZbwXbxSGAKHLFPAT8+TBo9dff331vOc9LygHFL73HqQoBvqDdUidNsZHOI7LKrg2bhPooE/kIh177LHZlfqtwoVe/I+nZdttt217feP3eH0AZJzSIXrYMFMKjVSsmbAuOWk8QxspgEy0FAAA2HNo9tvf/vbl6Nx1kH0BGWOhRhs1+qgfx//yIqaGU+3csUPtYx/7WKjflJpn5/mN93OE2m677RZytkRv743zcjrG/yRpH3HEESGPkEte0tS5Ey20TgGLGEKku8BbatODPc1nKg27zn95rpkC3rAQj4hn2YVPsXjWIxvA7Lzl6ogxzMVCALKYQpMlw8QgkMhZIJFUJ8XzedfjX8YwMStTH7TISLZmNxThF46s0qKzytPuHkwNWUooU/UdhZMjZL0RgDscawxFKvDTNlc2JCnFwGfkju24447VeeedF62RlOoFohjsUUcdFXLabFinrV/2e9EEw4Y5sAA4pR3fV5Jq8bRtuOGGKY/X3sOxK4S+2LDgj0xL8eJp/gCtJHUfcMABk3elhOS42fIZBiAeMnb+pry/bfB9ARntAzIo6wAPUNqhS78UlscY4qgq1mSKseHpI17nfMKXv/zlgbftZfnEry3xoPUQc14k5Vzw3HllmwMY1U/eyWkjeG/xunGeoow8tV/SXtq4dnbfe0+oNcbgJTZ8YIzAJ94IzeWP2Y2q/k0LBchs8UgbvmLSSB495ZRTgtvyrrvumiyyHOU7hglZGfuAAF5zzTXDuWPUnFI1fikJL/T5P7esA23BF+wiPP/888PzOYpLoJFQDvkxHMmBxZ9jhcUAJDsRyX3AS8alMad6eQGI1A4jbA8NubxXoImnPCghHwkhd9NNNyXRJ0ZD6EKf8GyQaNvnon8o9QMPPLC66qqrJk3ZEEZT+/SPuaMsCLsjyY3iSgUbHgTg+YFHr7vuukFCW0MAMry/N998cwjFXXjhhdk15MQvHEtGUjQgOsfDavlaf9MmYUvyvzg+hzkglFS35qz3TKAN4wIAjYHAeZFeDuQYZDwrr5rC8xSLZScou1OhYayUT+o67MPj5dl2Cog/WPfIbqInGMb77rtv2MgEb0ked42itPdi+ncsBCCzCzG2+PmeRcaiwionv+Nb3/pWmKSUkMb0yVzeUEcBAMUGG2wQFC6hQHLGBEwELnx4QjyQYwEJeCCE8QKkKlRroRHGgbcAdbjKU95v7/GeMv5XoeOPfOQj4bxGm2ic4iFbtmxZddhhh1WcZVlHrybus7SkP3gP8JKxddyWLEjlYOYK0ENYj/lMDS3VtS/lSSFoPEAcgSN5kAKooSEgGhrhQZTnHOGdMn+2X3jryGdiswLPDmHs9QVk4muUlEqEAO5TeEdjg47UryPkjVHUFM6Njdl7uiRz8dyx1shJA5QJFMmw9mkItK1+k+cHMKRIMQWh+3o/Yl5qaEaOImuazR6EozX2AsRSV/x075OBakHWOuusE4A+cphIipexlo9yDa/pjqa99YUBZE1D0YRIOOEuJw+CXAFc0uz6sRNrBZFd6HWLPva5BQ1WSKUoifZpmd0dtr8pfc8R9BqFBRl8hpXDuwhrcVQPyfsPetCDOlXgT6GU+ENeNXZakkuGEEbJ8jm8o/usZ46+AxIBjRQj3n777Se7z5QbgyCnHcAC7cgQ4FmNHQWD8ADUET5TWITfKCsMCTxvGBIoMiUhe4NCba6yyirB60P4DIVlE6S9mz+VRuJpPImADnZt3nrrraE/uqRMAVrKe+M3AJXPNt9885Dvw4YH+tFXIFphS5FYgB5rGiArIS0Pjw110R/oDI1e+9rXViT0W2OOPgM4STpn7qC3cgXlVeMezcX/sfcecJZUZfr/6dyTGUYkKoqCgJJNqCsYUVFZEyrmsOoquhhx1Z95XQNmXVcxB1ZX3V1zDqCCATMgoghITsMMw6SO///3rXpuv32m7q2qW3Vv3+m+xaeZ7nurTp3znnPe87yZuf30pz9tQSGevlVBGRoaTIS0Kdp63pI3d14jxfjRcGK+BGgQWayoS2kY/NgQhqAR5kCAJqXJmC+BaNGI9QCNvIbLzwvaCoJJWNvsFc9HoPHnPvc5MzmzlhgjtPZrw88ffbr1rW9t/mcEvEjDWkYTnUez+HuEEPYfbi/4KnJeaF5b8buYr2XdW4S/FuG7ZcfUifs98NYa1Trw+yCmQ0wD8b5m5zCfx8ISaxI+RxQ4GmpMlIvxWhSAzKNnHbr8S8JEmAFM9LLLLjOfHY+e440QLxwtDL9w9HtVRtxri6kdpuAjELWBdABLwvRAgTHDtGGy5Ip58IMfbABHTtfcG5uiq9IpNmuI+XOgE5WGYz3mbv7W2pD2Q6ZUgBSHFapxnwsJxk0+PNJEAKTwZaQdHXq0IzrgH0cE0KGHHmpjhqHEQQsARfJkIVBwkBGkAk28aZSgB7QZPE+eNsy7ig7jXYpILWrOgb7ebKnneD+0Ye8AWlSmjDFpv+lfTEv0A6fa448/3tKClDEp582x3sk4oTN1bHEW50cgwR+OgAL6wHwByACvHmTjZ4XZmrGRlw46M5dcMmUjNPBewDLfA7qhU6xRzOt73vdokNDetev7pz5L4ycnf4AZ1Q34oe/yCeN7fgCsrEfM3AAyAlQ8b2MdkyaCJLGsR9phTQhIeQEX+rKnSSqL3xjtKvUAbbJ2WEvMHY70aIKhrTczcR97C7Mp7aBlpd34YM6jZ9nvvTDPXsbMCl8gqhd/ZAEP8Tpp0CSMZYEKPmsFStRmfL54kFN2HJ26Py/iOwsox0qOZmdLDGiz3sWaYG2hLaUuLoE5RX13O0WTTra7KAAZBPKOmf5ghZnCwM8880yTHpGuOYCR0vwGyNKg6XstqCwQlgXqsjZaJyexzra1wfRvEYfX2PciZlIcFgAxHdiY10gdgVZMviXKxC9wUJcfgDeLiAHwGe+VVoTDh4NX2gGBNqXgUNSgP7DQnJAji8MUIMXfWYxHB5i0H7QJuCOaEfDCwejb1UHF4af1JiBAn7lfQM5rn2J6lQFk/v2ijdYw/We/6FDXXuPdGhsHK4CTselzf1+V9RlrgGgLevCj2oQC0DoI6Qeanxjk8AyHLAl5cerm0BVA0bO+rfjg9IdsszVfdqwkT8XvNda6eQ1NXpsCFX7OWduMH82W1qafZ75j//l9rvUEYEJDiqmRlBq69L3X2nrfL4AwUbX4fN3tbnez9wuYi64Ixfxo7ShQw69t0cILGHk0qPK9F0igF+sCsI7vIoAdgURavfgsEP2kMY55X56gG2ud/Djynq0y5irPehDmAbMHYr79VtqzGJTpHOa8QBCmAgmuD+QQRMBqNxddlfF289mdHpDpoGMi/cYSQxLD5cBls1144YXmxInERm0z/o6BVtYmiSWBWAqImbf+ztOkZUkYdS6AIu/Pu6dZf2Ip0DNsJBs20P3udz8DX0i+ADLUzgCKLG2kP1DqlIxjUMZ4/EHhmaiAhObPH1j+M7RiOByzluKDOkt6ph2BHX6HFpjVCQ7IMusBcqT5ikGOmJbAif++GVPMW1OtAF0rcOe1V5qzOudOY5T0LFq10sD59RzvZSKyMD0CeJXXyM+/P3BbSfZ+neTRttX3+C/hu6X2dEAV5Qtew5Pnr+fnJQa6+huwhHmRKFI0kKJlFo+URlsBFlqvmKsJoEAb7Okf/95snbQjTLQ7B/5d/nfWB4LaxRdfbD8AMywuaA2lTW1lzszS9mjfCtA2e96D83bHVfS5ory/GXCMxxSfe1mAS++UUKN1AwCDHx511FHm94kVAC0pAR3e59PznKLj3Fnu2+kBWUzoLHVpfAALpKGGpyQLPzh58yPVPAwfhg2wYwN6jVqM/rMWZVFA1gsLpZl6XYxBB74YCRsIkwTSCsALhozmBtUyvlYAMEwgMhv5RJzxoe0Zvg7bModMGfrFa8Nrg7LaEbASw9CcohEj7xdJRn20pj/APU09gxUwg2aPfvSjLVULZkjR2AsVzQ4sL4TEazFLw5VHo/iA0HqWVsMDRj9/WfTLeibv/a2+l7ZS9Iy1gh4kNwOjAm9kaKdaA/vZH74S5uJ++DlkvqSprDKe+FkiUQFkHmS3234W78sCp1lAns+4lyhS0s4gsHLFB2regcv37Bf8v/CNk2+o2ld/4jWldv3Y/V5olyZ5z+lw90KNntF3/M16QXOI6wtnBGcFNLroootsPakiAYI/54YPKGulBduZzok8WsZjEd8DTOm8YB/xO0I5P4AvzgwEVEzd/As/lH+q+GVZQaVIX3vxnkUDyLzE7Ccz6/Dyhwa/cw8bCl8HzCD8YNpgAwLWkJQwfaL6Z2MCzvjdbzo+ow1vDpPPWi9OvPrE5sDUIGkXYKW/GQt/A7wkfXM/5imkGaQXHHDResF42UhIM9KAiZFpM8VMN5aENRdlyxHlHeixdkUHksak9dDqUPRaNrJ947iOz5j3o9Oho/4IyAnwxAlpAbD4MnkH1fgAzdIaxkCtGRApsu6qaiO8iZm2/Nw1A5RF+uXv8e00WyNZNIhph2YMHyfmOTYx6X15AEQgpRmIKzs2NGSkPfEasSwhpcga9/e0O6+f/exnLYJNgVAeQGmf6D3NNIh8TiF3EgOztj3g92AnSwtY15opOw+6PwsEcp6wLrQ2dF4AvjgrOBsUHIJWUb+LhrTNeaHzgXFzXhBMIN7EvRIURINm9G13bO08J0BEnySIK4BHZx38XgIL90hI5318js8X5wNnBj+cGQoCwbWAHz2fBYx9v+WTm8XT2xlfrz2zKACZmE/MrPW5B2t+w3ngFk8M97FBWCBsHjkPcx/PsbnYZHyvv9mgYj58XyRtQFHTRLsLxx/wWW2wGQTAuJfNpL/pG5uPHzk560Dib4CaGJWXeP2miUGKDjJtPEmhfB63kWeCKUoTz+SLOJszhx6cea0Q6wBTI/lvVBTc9yPrsI/9jaR5gX6k4cCnrpkWymvX4kNW/aR//nnRvMja8rTx+yh+l28r74D1msWic1QEcOQBUQ8YYnpwcJJiggjE+L4YaMTzGWt1NP46DkwAGY79XjvM+4vMXQxa437G9PLrWvtO79X78Ikk67nMuVkmJw+qvEDiQTHaDgKqiLrVlbdu1Cft+3ZBZdk1F7+X5/27m/VD9OV7eB5/q4Sf9gD/8sN5oLQa0JqzReeDAJ4CRzT/dayvPFrknQ+efwtscR7IhMg5QDUFeJmCNATQtN64l2e5V36mfo03W6cxEGsnYClv/L32/aIAZDFR/QbzvkJeddyM4WUdejFz9wxJmyZe2F7K7bVJj/sjaYOxC3jpkM/S0Pjxxxsr7+9mdNembGaOq0rDZqZAzwyyDnwPdvgd0E3meHJ1KaWAAFZWcsusfntGi0aCEH8BezE6/95W/m5+LrKAWRG6ecEkpkF86GdpcuLP9HcdB6oHw3G7eX31axHNBekvKC/EVUQT5sfuzZf6vI4DMysPWdaYW81j1rr1ffOgPqsdPc86ABySEiZrvM36oPb9MxzKtEOSYT8PzdZTrJmqY+0UWfsCHP5saNXfrO/ivraav/iciIUgtS8hoSwwLzrmMvfFtPHCtO+vhFgPzJvNt+f33lIRj9fTUvytWftlxtSr9y5KQNarxO73a+enAJoWfGOI1PP5udodGXUjTzrppHmmvnbb6j+XTQFFV5K/6Bvf+MY8R/OFphk+ZCRF9sDAH9LdPJABZNSQJQlvu5f6i+ad5MKqQdlue/3n+hRYShToA7KlNNv9sVamQB+QVSZh1xsA4JC9ngTE+P/VlbKijoGgIUMr5c3z3dYOScsBcCX5cRVAprb6gKyO1dFvY6lRoA/IltqM98dbiQJ9QFaJfAv2MCZLAbIy5rhOdxgtEqk4FtI/xpuP6gBk0AyTZV9D1unV029/sVGgD8gW24z2x9NRCvQBWUfJW3vjAhtkm8dkSb1HXXX4gFXpMO/3aS8WyjdG75WGDHO8NF1FnL6zaNAHZFVWRv/ZpUqBPiBbqjPfH3dbFOgDsrbItuAPCZBRDzMO5FjIzmX5kKk/rYIW6uxzM0BW5R19QFaFev1nlyoF+oBsqc58f9xtUaAPyNoi24I+hE8WeQVJVXLGGWdYX7pltszTwqGNet7znjcvzUU3EqJmgb66fMhouw/IFnTJ91++k1KgD8h20onrd3thKNAHZAtD9ypvBZCRhJNyQNSO7ObVCpDx3Y9+9KNwzDHHzNPaddOp39OCPFL4kH3oQx/KrMtahm59QFaGWv17+xRIKNAHZP2V0KdACQr0AVkJYvXYrSQqffKTn7zgvVK+JjpC9CfZy+NkxN3uJO8nWSmA7KMf/WgfkHV7Avrv61NgqQCyIlmX49XQLf+N/iqshwLNErz6xIK8SckFy5iF1AbriDJaykNGBYd2nZ416k9+8pPhSU960g55yMqsv3iMJmmlxcybJTWuh+pzrYieSmhZ53uLJEr1DvHx79JSAX4e9KAHNQrC++SbWc/XRSNvHhVdSHPx4he/OJCpX1c7OceyAgHE78po2mjnL3/5S3jYwx5mxbTjZKCtaJGVhJZyOYxtZ89DlsVXfLmweJ0XqUXb7rrKO8fK8Ix2+9Dt5/yY/PhbVVzJosNC5fYrS68loyHzk6Rs8P6A1u86zPR3O0yy7CT072+fAllZsuM5ZL6VVoB1wDNlyjL5tUO5EzL115UYVoBM/Sm73hiL1qpqZ5Zto33qBysZ04yWZQBBqz5kMWWNm+fywJ/6ARNn3t7+9rebTxl/x2sl6+8q9PFgS/UzWYsPeMADrIzTwQcfPK8PZd8V00batzICB6ZK6vbSn/e+970mZKj8WZn+aB6gN4AMOj/3uc8t00TP3euFAc83oBlVTXTF5fnyajIWHWgr/ubnHuGQ8kW6FhM4ayZsM9Y8HpO1D/KeKTo3nbhv0QMyTSYTA7PyzJtNpANah5omS6Vsunm4dWKCF3ubKvukeY5rQlIMPQtcl9XkyKSEhgxAdvrpp5uJp6qG7GMf+1h42tOe1gA1eo8HBkXm0DMe2mBts3YFOoq00c490v5wOAE06mZ2sfZPY2LeOYS0P1VLUH/TL9XQ8wydws9f//rXw/ve9z7TCFFtIQYfAjUe9LVDG56Jaz2uXbs2POpRj7IC3kceeaQd6nXxGM/rtL7z5p8xXnDBBQHB4Atf+EK48cYbGwCx6NrOotcuu+wS3vCGN1i5qp398toVaOLrjorOOkekmebfdkBtTCvWMO1IqBTw09qO970HxXmCys4wL3HpQ+jMvmf88F9AKPPj5wHas+/EA3xtZb+m69p3ddJx0QOy+DBmcphAwuB/+MMfhh/84Afh73//e9iwYUPg8GaSkH6YOGkc6iR4v616KaCDmc3H78wdxW8POeSQcNRRR9nhd+tb39q+a1VMvlmvPMBgTWD2otTNZz7zmVoGctppp1l+LJyg/SXGkcc0/H30FWbFev72t78dfvnLX4bzzz+/ln42A4jQfbfddjN6n3DCCeEe97iHMcs6a5J6c+gf/vAHK3/0i1/8wuaC75hz+qE6rDDpAw88MBx++OHhcY97XNhjjz0aoAd6UhT+r3/9a/j+978fzjzzTPsdDZG0qNCQi/aqgjL6R9Z6gBjr8eEPf3i4613vGvbaa69czV6RidNhJC0ltLjkkktsbD/72c/MPNvq4n5+MFNqf5QBEnHQgoRe+kPCWyoRLIbL8wHRh7HiU/rTn/7UfliTCGwS5gUWqow/5gPwiTvf+c7hbne7Wzj++OPN/1CgJTZVLxYtmdYl4zn33HMtEOZXv/pVuPzyy23sCFXQXPTm34MOOigcdthh4cQTTwwUuhcf9TTyvpxV5qjOZxc9IIttx5icKDBMFmkkQ11xGHwvlVepc8IXY1vaWGJAklL5G+b1yle+MjzykY80M4oumWV0COfRRUyPaL3/9//+n2nItm7dWvnABtjJ0VyHf1nJVmuc/mBywiwHs+pGagf/DmhJagkKSh9wwAF5JC38PeO75pprTIPDXAKYAEsSrtir0kj4A4y+7bfffuE1r3mNgUXmXwDC/xsftq2KHRfudHRjloa+3baaPXfzzTcHaqO+613vCpdeemmh+RcdstZKDLay3hv7x2kN77rrrgbGEDZ25ivW+EqDzb9//OMfwyte8QoT6vmbNQm45WIv5Gkny9DFz4W0P/vvv7+ZhfGL5H2xdqxubXWZ/tZ1r/guLgYf//jHzS8RgUr7SRpLz/P9u+90pzuFU0891QShW93qVrVpo+saX9zOogdk/gBm0jARvfa1rw1XX331PNTsCSMpT9Jnp4jfb7ezFNBhsc8++xgAB5StWLGi4djfzts59DjgP/KRj9RSXJz1+JSnPKWh3fEasSISrgAIIOUrX/mKtSUNTzvja/VMlraO9/uDaPny5QYwoRF0z9PwFenj+vXr7eAhHQOAuJU5SFptAQP6hgaP/mAapn8yLwl46ZCN+9qJA823WUf7WiPM+Sc+8QnTSmHKqarZKyqQeqAg+tEnwO+//du/hZNPPrnIFPf0PVl+SGeddVZ41ateFc4555xGhKw3h3VCGIrnRAIHWnaCMQBldey3XpsMtI7w2ze/+c22/1utbQ9KNQ74EGc+gqIE8DI+lt2kx6IHZJ7ZUs/uEY94RPjd7343r8CwAJgYdTcnoP+u6hSINyF/y6dAjPGe97ynaQ/a0dx4RouG9Y1vfKNpodBIVb3oEyDKH2ZqswxzxVzy0pe+1A4ILo2/av92kOAGBuZ9JNqIzvQZSRQGiJ+UfPja7QcSMkATzdjf/va3RkCGl5BjEObpR/8wYWC+/MAHPmCmnmbMWPu/LofsWBiUVlb9LasJbUZDxvPzn//canVi0m1Gj6znBai8L2ZZ7U7WIYiJFg3Zzu7U72kmAI1JGAGPNCoABO8nKNcIniuiYczbF9L+e1Mbz+idzBVgjBx7aIO9sNEqEjHvvb3yPYIG5nesEuedd15D2PQabq0/b2r3/JTvDz300PBf//Vf5srgXSDK8Nhu0GTRAzIdThD+He94h0nK8hHziz1m4vzdCSmnG5O6lN7Riun57/Arg4nKybiodiL24cDXUIAM34WqF87UJ5100g7SbRHtmN6N1k7Rg/i0dHPt+j3iDyZMBO95z3vskKhyXX/99ZYe4otf/GLDiV/+nVkabA/G/XvRjL7gBS+wNZAFlHSAxt9V6buebbbWysxxq34ACjDlfPCDHzRf2Cxe1uz5eP94YC0zUB4NfBt6Hl8n+gRI3NkvP0/MJT5MrKU///nPmUPzNPTCXBU6xJpImeroD+Zh5v4xj3nMvMjPKu/rlWcRgNG0EgGsQCXoW8bPkbHAm/A7O+KII2xofQ3ZAs8whycmC/xQyjCsBe52//U1UYAN+ZCHPCR87Wtfm6eNKishAXhQncMA6wBkaMgEyBhqO4c0zu0cfDi71+m3Uob0/sBAIwUAIrDg7ne/e5lmdrj3wgsvNMdcpGPRxoPkogce/fuHf/gHc+Jvh8aVBtHBhxkLGptTTjnF6C0fpoUWJhdLHjI/dfJZxJcJcyWm9F640JIhtKBFAggXFTZ7oe95fbjooovM7I2WTDwm5gN5bej7X//61wbIyvL8ou3Xcd+S0ZDhM4YN+bvf/W4tquQ6iN9vozsU0OGEupqosyoMq25A1iwxbFHKwJww5WEawrm425c3HXhwhO8W4Pe4446r1KWf/OQn4alPfao5qcu1oKx0rA7AjGlv2bJlpv1eDMCMtfyb3/zGNDZE1cZpNioRv8LDiwmQeX6BmwIpUyjBha/eQl/af+wRLEBElOuqwucWelx6P64YCJus8apXH5BVpWBNz8N4CesGkBGeXIdtv6au9ZvpAgUEyHDuJg9VHHlbpgudAGRoyHySyTL9YW0TLQwgI81BM5NdmTbruvd//ud/LO1IlQutD75o+H9m+dmVaZtQeJyx161bNy/askwbvXgvIJOM+KQ48ZqxheRziwmQeY0s5mHM3phjlftuIdeE9gS+0f/5n/9pKV64elkLVIZeaLSJ1EVTpqvddd0HZGUo36F7dfiSa+hZz3qWScjtmDw61L1+s12iAJuY3E8c7Lra0ZDUXctSPmTtAjLGwkH8vOc9z4SNZmkIOkXm2LfFvwdA9o//+I+VXg0gA2wyb+1EDnp/HjSk7H8A2WK6AOIAMoB57Nhc1KRbNz0WEyCDNjpHAGRE/KKN6gUNGX3DZElOsg9/+MOWl6wdvlb3/NfVHvv1mc98pmnIq7pj9AFZXbNSQztk5QZpy4dkoX0sahhSv4kCFPDzfNvb3tbMe1VKDPUiIOMg5kD2wkYB0tRySzNplc/J90f+ryrXN7/5TQObALL4oCkCNrxJFQ0ZNMIJejEdWgBxaIS/naJPoXkR+lSZm1bPLkZAxngxWaIhI9VEHVHWddAffkZKH6KIEToFIBW0Vsc7FqoN1jaWLUVYqx/tnN99QLZQsxi9F+kGkyWSNhEyXEXz7PTIEPrdqEABHcqo83GA94d02WY7YbLMKi5epl9oyATI9Fy7av0y7827F0BWVUP2rW99y/YtiW792IpGAHoGTpJIryFbLKCMMQHIMOtU1SLkzWnR7xcbINO4t2zZ0oj6qyOopyg98+579KMfbVHNt7nNbezWxbS2sWyhUOESX2vn/O4DsrxV1KXv5fj87Gc/O/z4xz9uTKwWbpe60X/NAlFAm5gSGgAyXe0wLdIKvOlNb7I0E3WYLOIoy3ZIFAMyScbtmPjaeX/WM3VpyL7zne+YZptyUP4qCziRqGNAVtdYF7qdvsmyezMAIHvLW95iGrJeAWTsBXw1CTaQhmyx+JAhbHBuy4esHc2YVkcfkHVvn7R8k5z6mVicevs+ZD0yMV3ohj+4MVniiwBQUZb2sl3wgAyGXNUs9OlPf9rSXrTbH/oPIK6mwjoAACAASURBVCMSibWtqyxgKUuHvPfw/v/7v/8zU0qVC5MlGjJqz3og3U6blNGCRhS+rispazv9qPuZs88+2zRklPLh6oXAjsWiIfNCm+omyoesF0yWWsfeqb8dQbPuNVlXewAyryGrIpT1AVlNs+IXWJHfPeOWpEASPyTtsoeWP9iKRjAVPQybpQyIpYBm0WVZ0kJW1uy8aYgds6FxOyrhvPfU+X0rGjej1/3vf3/LZ8NVxmwJPfiBtmSOxnmWAuPUVFM7/hAsOv/QmDQs9Ctes15o8HTLKr0DICNXj7S/OpSLaMg8rZrRrZ15W7NmjeVFu/e97z3PfJI3Ll9Zg9+9U388b0XBMONifqjSgE8KfatSr7LMgecTUHYiDQFtErBEwmPWkpJmFl2D8dy2A+bidcPfZOonma9f2+2sI55ptmaKzoPuizO0F3le92hd4tRPolLqhQLQiq7Bdsee95y04Q9+8IOt1iNWAM+v8p6P16T/uwx9st5T5Pm8/rFfBciq0roPyPKoXeD7eDP6Ir2+nISXeOOFwDOoPMnVwqQQlaIEigW6sEOhWDaBSmT4A1m/6yAsCqxaHYQxY81imFkgrGj5k1i1LdoJgGhzV5FMitA4755mNIrBJH97IKKSMNCI5ImEq5fRRvm1pHbJr4VGgoLXXL6Wo59zPwdZ0Y/4tBFkAlDwh4XWfDyvce4s9Y3cakQiUT4nC1zn0dYDHf+73p+1BnybGpvvHzm/PvvZz4Y73vGOtn9irbT6qXVGex6MaWxf+tKXwr/8y7/M8/0rMh7d49fN7W9/ewNkmHXaOSziZ4q2Ed/HQQ6t6tDS0fYNN9xgSUGhN0JCLDjG9IoPtmbgrSioyxJK7nKXuwTmDjNxlSsLMAiEFKV/UWGnWT9Vgoi+QN/Xve514b3vfW9bUb9VaNHsWfYXpeGI2L7DHe7QWNtlBYCyYEz98SWaFOVbJXDKjzNLQ1Z0Xcb06gOyGlefn2iabVWPzjN5dYEQfA5k74tSVgtEBvK4cHOWlqoVePDMIYs8frH5g47Pm9Xq8oePr6VWlvy+Bl6W1Et7RZl5fCA260sZqacM2BDTFojad999rUAtkmS8flox9qzvcDBFI4FGCj8yfyAJVGge4vWhNce/T3/60y18HhOa6O3XNWuNNZclYEjrg9kUTRS1HglcKaIVi8GUAJfa1PuKrDcP4AXmSLyKCZU+KcWEl9rj8XggpjUmerz61a8O73//+61mYNm1p3FqDoiu/OEPfxgOO+ywSsmB1W6RA88D7dhUXhZQNNtDrEECKE499dRGNGpRgUxz1mxvZ70za89qD7CueTcCArUs0UZWuUQjaMePikMXoX2r97ZLexKMv+IVrzDw2wuX5hn+hqB48MEHm8DZDn30jBeeioyxXUGlSNsIUKwlOfVrvZY5N/SePiArQvGS9/iJ8L97aT7W+lx77bWWWRmVrpL5FT24xMw9GNCC94eHl/h1sBXJKJ6F9otIAJ4BaiPpfVl9bkZmDxCyQG8rhl1lc5Sc9h1uj4Gr1+LE9Fu+fHl4+ctfbuVlAD9cMQjIY96ewUEnnM1hFGgntJZiEOsBP99JM8vnJKml2C3lfASEaVcHjgdmWUBEa+/GG2+0ouIUOuYZr3UpusZpKxY2iqxBTzPdz7/3uMc9LOgB4OOFCtHda9I8+NO+Ea0Z24Me9KDw29/+dgfNH/cWGV+smaTkDcBl5cqVbS/BsgeWfxF95vkyWtpWHZV2guhfgMJHP/rRHczxfv3EvLEZuMoCaM364fkdv6OtIeKPQu7x+8oSvdlhz+cxwM1rOwYpRUAZlhTlCOR5/CKlsS2y/vL6VNf31OpF4UCdXda8FxLz3uHpEK/tPBr5syde03nP5vWL7/smyyJU6vI9WaYMGBERL37StUF0EOJ0iURD3cEvf/nLgUKlvq2iG8qbCeND1jOuZuBK5MpiLnwXa6b8YePfx2EtSTE+/D04KiMdx4DLH2DNNIjN/EyklYrBUR7YafW9p2mz31sdFPvss4/VMCUtBKaqWLPKmogPH8+UoDd1GaGFBztopr7+9a8bGCJyU4Vvm60p0RXggzkPcEhKCBip1wIwRtpm7WqO9V4JE7qHouJveMMbzDSENq3svGfRLTazihaeJl748G0Aco4++ujw2te+1g5l2orpzbiglT4X3bS20fbwLvIOodFEE6F7RCf/bxlWxMGKszlA+slPfnK41a1uFQDronMz8CCewTzQbw5pfi+SzFfmSeZ9bGysNiCWNW4ALBpFeB2CQpFLe9nzKH7P0vx7XhHzNGjH+KhdCijAd7Au0Kk95fcfc6C1UoS/sGbYV/SRvtI32sjrI+/kOfYapakAvVhZsvhvEXp34h7NFZppfFuf8pSnWHkw+FbeGSdeLRM644Qnsbazno33CH+ztvnR+vBuRVXHS5oqKnWg/dflhb8ymrK+hqzqbKTPexs+DqwkQCRaTgehNqqkTyaMAwp7/+9+9zvLYM3mbcZk8gCBDmwBDkkFWrAweRYxm0ALWe9qpjpWoVo2O4dCFtjivTwvHxzeDxNhbDyHVMzVzFepyAHtxyQ6eCCGyYGx8SPg6DeGB7jaKIxNhy5jK8Iwm90jE7FMITF48tpAvZ85QANF1uonPOEJ4YEPfKCZTti83A/T+cMf/mCbHId4DyD9XPM7bdHO/vvvH/CLIVJTgJnniHDDeZn2iMAE4HmGQRv0nZ+9997bwNhjHvOYcOihhxpNxeAYJ2ub/sDwOVzl56h1Td+ZU+b+sssus/7jPyYp3heWjsfUag4EnDR27xMXz39Mf55l3QN8DznkEKupSC4kz+gBYdCHcbFv0VhLG6iDUTRjn7KvGRdmCmlBYu2vmH9RhuzXNAWY99tvPzPv+FIzzQCZACDfs66ZK+aCwz3v0v5CM4sPG+9kLbEv6tAgiEdI6wZtMV2Rv+366683gTRLQIrpRj+hMWuLsXHAxgJmFn1YK8w/dCSKFcEH2qq9PMCTRz++96CeNQ8/B7Djw1nEF1jaNNYhe05gWsC6VR+4hz3Ne/FDVum1Iv3u1j3+XOMswieVNYbAIaBUhAczVxRMB8hJ2Ig1ZlntIOiytuFv0oo2O/fK0kRBPd7VqA/IylKxxvs1sTAKIuQwhVBwVKDEM0sv6fKcNmvMkLJUtHmgTIe5AAh/oxEgchNHSgCAQEvsoJ1lTqUd7mMcMPZYIhEjFxiV1MF7GRcHNgf4xz72MZOG212kGrfAm9Td+P6gReCQ5fCQlshrabIYtJgffWSMeYAsb6kotQT9kzkvnj+vMeF3HRAcEvLPkpmZA+r0008P//3f/20MXVJ21sEu4MWz+B894AEPMAkZR2WBZMYIw4aRkbyU3+U/pueZW+gHmKMdAIEABc/jH4UfGHOJAEGfGLdAuuZEa0ZaDR0oAjUCf1ngJY/OWj+SlKHbiSeeGO5617vOm/94L9En1grMWBonD9JZm5///OfNPIsgpVQBAjf0ywtUGpvG77Vj8RiKCFia96z9K6Ds+Ybe4Q8iv940BzzjgxWa0Vfj5GCEP3BQsq8e+9jHWiFor/XJm6Os7+O9IKEN/sD6jgGZb0M00b8CZNClyEGuuWOtEN3n13adYBMasdbh/x/60IfCOeecY/uDn2YgWuPU9zoP2It8VmTtaHw6R5R0V+A+BqztzF+dz2itMzZp9PMEFi+Q8xz7U2C82fg8zaU1Zm1TCQNAftxxx9VWwul73/ueacgQQKtefQ1ZVQqmz3NAnXHGGZaMD8k51kDEzFOHnQ5E3R9vpKIbKgY7LEIOH/xRUA8T4q1DUNqGLEbhTR/0USBL92YxVx1QAnleW4IGUGYzmK/ffEUZjpiOB5q3u93tzOeOHFKAh7h//gD1NNTmpk3fz6rLwNNNgM+/S33Q+AVg/LqgDcAvJj6K8G7cuLFQyLroqDbxacIEjkSodebnTXPqv+N3aTDiwx0GiL8NIBEp0AOHuI14vbb6u5m5OWsu1I5AORou5p9kk0jcnr6ig9avQKPG58EY9H7Zy15m/m3S5mYdEF7L6cG1H79fc2XG5sdbRxvqk+a0yNr2e5Hf4RfwDSIjATF1XM0ApAC0/z7es5oz+gHoEFCVubVV/yQwx8BS760KOHk3gAj+TwAM2jGBgLJ0E8/wQkXRNmIemAd0irZb9b6svaO1WfZ883Plz4NWfYx5B0IweQNRVChJbZUxZvmQxedx0fb7gKwopVrcx8LAjkxUG5ux6CKr4dU7HLg6LJCycOzEX6NqFFHVfgLKCMHGbyPOHF2UVh50IOngAI8mqKp2q+rY6nhecwZQYh0BqDxYLspYRSM0XUhsZOsv4xjuQ8M9w0R79JKXvMQ0GfFhX3T+qtJJoB9aAMBZ20RIMlZPnywhQ+/OAqVoxQAe/ipK76pjKvq8P2iLPuPvi2nSDHB6gAJPg4cAMOBrMssWpXU7/dxZn2HfYhEhzx7BHVxlhM2dddw7S789ONLvaH6JsEUTXMTPstVY40z9VejSB2RVqJc+i18OwAethny2+KpdKbndLvn3YaPnQMbsUIcE2G6f9ByRPzB2TGZl6RL7maH5+cIXvmC+AHX5AVQdXx3PEwCCRoKEjgI+ZcCBPwRInfHud787HHjggbnz7zU+sWYCXza0UKRikObJR+Z2A5BJa6C9hXaM0jAwUwFHDxTjucjS6nIPmfUf//jHB8r69PLVaRr79gV8+Qx6o4kmuz7Avhkde5l23egbLgBotRE6fZ3OeN12oy/9d2RTIMtXGUGMIuyYsqtcfUBWhXodeBbnTQ4HpCQdGlWl2jLdzJLGDj/8cGMQ97rXvRp+TWXarPNeaAJtiBzDR6ddda6AJYk8caQkr403C9bZ54VoC0D2sIc9zBKxlqFRlr8IQAxflmOPPbatoejw5TA+/vjjG7mj1JjXWLX1ggoP4eOE8EOG9XYBOSYmgBiJmH1R8Ard2qkfzVpvWle///3vLcCjf2VTAGBPvj5V2OAu7xfYp9vCUyA2m9IjBHoqmhDEVOXqA7Iq1OvAs0SdYWaSj1SWJqEDr200GWs1OEwBZBRyBZDVEUVUpf8cmueee67Z7DngBVrLaMr8gYH2jySTOGguhku+EPghkvMLtXUVkwfPokUCkKEpKzr/XgMCXfkbOmP+RAvQboRk1TnyzJR1ANjEn420FUW0v7FPnJ6BGZP+gqi0/jVHAb/2WDvUMiUSWCCcO1uZhpcaLfEZJiqZ0ncy7bYTtLLU6Nbt8XqNJWZKgnxQWlStZdsHZN2eyZz34Tdw5JFHzrurmxoyvdgzUvqDI/Z97nOfnmCev/rVryy6BWlbav2ippj4PiIICRRAUxaDiB5bGoW7o1QFgIzzzjuvMa6iJkuvkodepHjAsf+hD31oIQ1plm8Qn5Fni4z23qmaz71PnzfTFx5wiRtjcEpULf2CVkUvH1UsQPHmN7858BP7NRZtc7Hcl7UP/WeYdfAhVMSm5n+xjL/qOOBpxxxzjAXhcHkBQoJN1Xf0n69Ggaw1ji8qmvaTTjqpUuN9QFaJfPU/jPYH9aeiF3W4FcmxVUdvshgAaliZLItqSOroS1Yb0AMaUVvxN7/5zTymVfadjAW/FnIYYbpq12RV9r3duJ/gBzSaaBF16BWNtooBGekrKOeDubGIFsmPT+sXJoaWjcMY7Z2/um2S8QyVXGsAMhK8FgXkcfJX/sap9+1vf7tp/5b6lQWwJVRSqJoAGmn+Pcjoa8qC7Vf2LalhvCDeLf6/1NdukfHHWl/2P8FupKjqA7IiFJy7Z2C2qJqgXLu13Q3IOOqooxrtlTHF1dEJ/z4tPAAZJks0ZL1wQSNMX/zrmVYRLZm/n/FhsiSxJBqyxXAJLMDQMVmS56sIXVqNHf+6OgAZZj0iGqVFWijfMQFAxkziUsrvFNWQedDufycwAA2Z8o4thrXU7hi8S4B+F9ul2D2ATJe/t933LabnAGRk/Rewj4WjHj++FtNUZI6lGS8lLRRpqqiSUuXqa8iqUK8Dz+Lzg4bMaxayfu/AqxtNxtKYfMhgFGU1JJ3oJyZLfMjIhu4DH4oyKzaVkpniQwQgQ1OmRKyd6HM324QmAAPmCxNIOyZvD5bQkH3gAx8orCHz61Xj5jMA2Qtf+EJb2/KLEYPrlgYg9pEEkJGglhI4ZTQ03mzJc0QhoyEDCC/lS/T1gp1ffwBXyt1wxRrpohrKxUxfBChMlqwj8baFElwWM53bHZvnH36Nk18PobWvIStH2Z7XkAHIyBa+0JdfbPiQvfOd77QouzitAf30jDQ25/hx1MVwMVniQ8a/7V7S/gHIyBpP+ZNO9LVZ/+Kwf+4rAwjyxo2Efd/73tc0ZLqKOvfHZmuc+vEhe8hDHpILWnXIsg5kltJYBciyyr90WxMsmuBDhlM/QlBRYSPLtI0pjh+vIYu1t9oreXO3M3+vefQgwn8GIFtKGrIsnqdktFnawdiHTHzB892deX0slr7Hc4fJEkCm9DntjvOss86yRLMEdcSKGP/O2E83S2nD+Yi1TfyqF11y+oCsxEqR1gKTJYsNLYKv+RUDCA/G5K/EPXUCDbpP0VsAGQEQMcPL05LFhyRO/RSrpi5dK/CkdvMO7SztUCugl3d/ielq3Kos/QB7orb4m/IgqpPZqk1t+lhDhv8XaTSKXlnaD0yDaMjoB+Putu+Y+s57GScHo/chK8qwfNJbrT98yDBZkm5Ea4x/24kCLkrjXr/PCwCqF4oWET9C5iBr79bNKxaKRllAjM8UOUm/vNAi3onWH9cQBCq/B4sKUws13qXyXr8+/VkDIMOKUBWQkamflE7UtZUgk6VtzhLuYu20ABn3FuVt3Z7HPiDLobhXyXofMpz6FWWpyc0CE4qgy1q4dTFbTJY49SuTdVnNgwdlALJvfvObDQ1ZDOjEWPP6XhRYxe37duvYNALCaKHwi2pHQxaDN5LnAshJe1EkE3Wzw4iEvs961rMaZYVizZ0v8t0pxhD7gEAjSh3FGtJW74+1xMyb0l5QU9HPsQd/C6UF7BQtm7UbCz3wEZmoP/OZz4QnPvGJOwCyurTn3R5r/L4skOl5iPYnz8XCHd+xX/H9BNjH6yxP2FzosS+l98d8hPqmdWjImH+UDT//+c/n+f5mAXKtH7/mvJmbNtD89wFZhZXZCybL2M8GLQJO/ZjAJLV5pqvhZoGWTmjKBMgUZdkOuTUOnPoBZOSRoeh5FoPlszxA1k4fBCSLgr4i71BbSgxLwlIdhmUZuiJ9mX8y9VNsPO+Kgan/mxx7aNmuuOKKHVJfxAwu7z3tfs97PECgP1/96letP0XApjfJKuKYzyhThWRLfU6u2CeuW+Nrly51PtfMHxB6IUSxnuI9tVgAmfa01kke30Bwgi7iR+wRDlE+7+cfq3NV1ttWbEmoy2RJYmnq4ZKzUa4dzQS5ZlpTrTnOSSWqzbPs1Eud4q31NWQFaBWrSPEhIn/Qox/9aDu0PLPxEl8W88ljSAW6M+8W3g1oRYrgXw8GiwCOeBETQYjUjlQqZpoFMD2wzOpzPM5mfZEZKz6A6t4wbObXve51lo6hDI2yHIiPO+44y7FDPrK8wAc/rljCJxUH5YVIMwIdfNmkLBBTdm0UuV+MlH8ZC/Q55ZRTCie81Ts0NpmaSOQMIGNssQ8e9y4V7Zgfp4CZ99dkz1Iztpf9Woqso7x74n3g79faF6D395KhHyEBs7g3eS8lQJ9H21743vMR+rN69WrTkMW1bMv2FR9UlB/wbnh4rNDwFiifs5H++PVCjWYq2viqGHVYYMqOJ+/+PiDLoVCsHWNBUHSZ7No4Le++++7zgEsrwBWDkrrAGUwdkyX/tmJ8zYbqtXyMjYhNIr/WrVvXeCTW9PiDOAuw5S08/31W283eV6Zd7vXmZPwRyBytJJMx4GzWtg5S5gtGQ6qKl770pfZ70cuPx/9OEl7qkF5yySWNproNVgQQMFd+8YtfNKDJFRdEzxtrbCrAJAsog94e2C61w1TBHIBVjZ0CzBQXp7xUTDcJI714YOStgfj7smMQjaABfmPsDUzoWdqRpbaOytK+G/fHc6AzTSbLJz3pSZW6wXog9QnnEVp3+ds2S3/i9w4vlqB5wgknWB3jvfbaa54vWqXOdeDhPiDLIWozNShaMjQJ5FkBuMQHrpcYhOq91qdOkwRO/QAy+UcV0Yxp2N6RXH0mBxmFuB/xiEeEtWvXzqOQbzsPfHJv3pjjw4iX1a0dE/ACYLz85S+3KEKSsXqJqhVY9X4IRFZirsTHKk875tv0B5NfDzfddJPl/cIBFvOe91frhuOyfLpIBIyAwZyXGZfX+mm+9RnME3qfccYZ4YYbbsh0yu0AT+u5JmNesNtuu5mzM6Ce4suS5uOO18kjeoEofh/FApl4icZ89dVXW01deCzuBqpAElsryvC6XqDBYu+D5hGTJZqtqhoy6EWeRiL/X//61xs4a5ZChntjjTT9IfiOMm6UYNRejM+mXpmXPiArOBOeYQh5A1bwI8IRHm0JPleYMEH1csjmOQ5WJGLu4yDHRCGQUFVLBpPDLwpAdsEFF+Q6PjYbbqxyRpIgbxf+LYAEVL6MqZlU6hc6fdIPz+nKYp4yV0AjgC3AAEBYRvuUN4X+vZjSyLP2yU9+0jSKRSItaZ95w0SNxgc/O5lX8t4dz3NWtOXNN99sTquf+tSnzH8PU6YOoCLtV7mHcaE1PPHEE61EmfwGi2ooY9AQRxZDbzSTmMFJ8shYdTAvFQ2Hxsmahl9Qm5Hi7YAxD2gVcZglwFWZ44V8VuMDVKEFJlru2muvtfUtgcNrNcg3xhrhPlIecK+umEf1wdhCzuz8d3u3BOaFM47ygiQsr3Jp/SBAw68xg55zzjkB3zLNvxdc9Tvnzh577GGA8LGPfazV6OUc8/y3VUqqKn2u8mwfkFWhnntWwEsAKwZa1PZauXKlpZM4+eSTLdkh5sFmV9HFwqI8++yzDZBRp7HuQ07Sux+fNoI/jD1g1YHCv3nARRIN44UeZHgmipGNTBQjCQY9oPN0LaJByLoH8weMHin84osvNgAdAxCNgXdjlqZPBDrUCaZp25tU0ZZdeeWV4aqrrgobNmxomGlaLVHoAbPigAMww3T8AaZ3aB7lp8Z6xKyAppfx8TdXDKiqCgx6P+MheIEffpdPEN+3egcHOUwWrR0/HvgX6RvzyHP4ogC+YdT87cFPHn29nwr9RmKnT4DXvD7o/dCX9QO9ETx4rqw5ryZW1fFmfJJg5u/MM8+0MmEIjETdak5jn0loBU2WGtBizyKI4ptKHkDWqEy0eeuLyWQ9SgngA3GKnAUAYAAOvnoIT96XsZ2Fondy1gHIiCKv66JvmLHpJ4CMtSSBWi4RvGvZsmXG0/iBrjvT1QdkNc5W1ubxErACAEDrAA5+WDxefdoOk8ZZ0ZssaxzSvKZiMOS/jMdehqkqB5NnBhxemINf+cpXGlgQQBKwKALG6J+/zx+sAh+SqLI0QgKU8diamV7aoXvWOPzBlMeQ6T/MWwBDtPTt6ne1JTrHGop2+l/mmVgzVmSNSFNIX73Td5n5B4BBI344/Py4i/TBj1GaX2iZJ2zEtJFQ00zAKEPLXrpXezN2NeCwxP+Lg5loSYEtL7xV4Ru9RIN2+8KZgO8myYGxSCDwyY2giMsC9GOPtNr/rfrGcwingGZcFsjTqKvI+yVQxdoqhD1SQ+EjWfWKeb/fPx7Aa/3pPM3jnVX71Ynn+4CsE1SN2pRE7qVyNC4wqoc//OHz7vaArCg4I5yXKEvSXpQ9YLow/JavyHL2ltYMXxs2NZGIPvDAg9y8TdcM8GQdBM3aEkCKD9Q6aZcFCMu0XxSg+Da9NsyD1ap98e9o1a+i67sMHeJ7s4Bpu+21Q+Os/ugQa7cfvfycX1PwI5y6ybIujaDX2nQ7eKUX6YYbC2XGMKtlCbx5/K3ZmIquVYEdQB2+rKeeeqqVqSoKxmJApvnFnQcfsqqJYZvtH33uwf1i2Fd9QNalXRpnYQekkceMnE+x6dJrioo4uJOBWFGWfqHWAc7iBR9vBP6u+h5tYq8pUxQNNMJvgHDlsnRpBgzEhPjeq7q95KXN3Qqktcssfb+yfMraAUStzBP6LtaU0Y9mpvGiDD1v+8TteC1Z3rOewYomZWnj74/pUOT98Vx5UC4Q26odvzek3dX93QCkZcdY5X4/1wRxENCBr6bo7v8V34jXbTN+U6VfvfwsgIWAHpzg/XryALZI/z3d4jXX6nnPw9avX2/pjgDQsTm5SB/8PXUlhm0mUIs3+OoOZfvYi/f3AVkXZiUrMSRAAP8onLipr5WlASraNWnIlIesm0ytFRAo0v+YNpKaJaFBI+r9kYpDTMrTKu8d7QCLVod+WUCQ179Of5936LfSILVDu3g8zdoQKC4icGQB5TJ0i03VdYzLA4oyfVls9/r94OkKLyJ4AV8fgfB4byvRclWBbmemKaXTiNqOte95+7buMSvFDeZTXGC85SLvXf680XlQFyDz7xbPiAWbrP5xryxSef3vpe/7gKzDsxFLh7xOjEmRKDg+xn4tZbQvaMgowKpM/d0EZHWRz0da0aaiVHEOJT0AeWh85YCiDMvfF4MpSVcaQxbNW0mbdR7skvhiBlRmHTQDQ/G440NU4IJ/ywCkuua+aDsxvYvSvxloKPreLLpmzVezgyHLFFX0+Xb72K3n4jlgT7HnyEFHjU6COPylLPxyWu9WP3v1PS94wQtMQ8blc7CV7W+7gqI0YfKHPPbYY82frFl1iax+eaG8bpNlK4HO76EyYK0sbbt5fx+QVaR2HvjRAo0BhxbTG97wBsv5VeUgrqN0UjMy5I2vIvkakqEHR5KoaRtGQSJWABnasnYd0SUxxZKowEge8GmX4eXRpyioyGsnXj/xgR9riVq11472qkj/1C73tgP82gVkRfrWyXuazXFRoaKTfaurbT9GnPmJ+yKm4wAAIABJREFUqoS3ETmsteiFGwGAqqaxuvq/UO0gbJ522mnzXi83gjLro+re0Dwcf/zx4Xvf+17b0Zad1JBlzVEWX+sUr+7GGukDsg5TOctHwkf2Acbe+MY3zvPlKbMR6T6JYXHqpy5erNHpdXOAB6wCYh50EYWKYzCOr+Ry84ynCJ1aSVix5iJLk8HzHjx0arO30sTlLdEsZuwPwSKav06BsDzglweEWwkqRcBskTWSR199X/XQ69TaKdr/Tt0nuuhf0jBQXJ5yN6Q4iTUoEoI61Z+dqV20iACyeB8UTXvkaRkLz0X2Vqw9pkzVd77zHSNh0bMjS0PWCZNls324M813Xl/7gCyPQh3+XoCsymu8yTL206jS7kI/y0YnJ8/Tn/50k7aJuvSHYpEDeaHH0H9/nwKLnQKxkASYQEMmQLbYx19lfF5DtpD8TOkjSBKNX7MX6IqMz4MyBFgC1aj3e9JJJxV5vH9PSoE+IFvgpVAHICPLO74I8iErE7K8wMPPfT2A7NnPfraVvogBWe7D/Rv6FOhToKMUEIjwGh00ZDJZoiHrX80psNCALNYgk4z7Bz/4QaGych60xYCMqhR15SFbSuunD8gWeLarAjIY4u9//3vLiCxApiEtBmAGICOBLnQCkMWh4Qs8ff3X9ynQp4CjAPsTHzK0I7hiyIesT6RsCiw0IKNX3jSJD9l3v/td+8z78raaP3/OyEJDGg9A+ROf+MT+1JegQB+QlSBWJ26tA5ARYo4WCWDma2gW9QHoxLjqapPM6tSPxIeMskq6yvhY1NWXfjvdo8Bi9bfqHgW79yYiJlXWireSQoHIQYpBb9y4sWlHYv/a7vW4d97UC4DMa8ko3wQgq3qhIfuP//gP8//tX8Up0AdkxWnVkTurAjI6BRAjnw1FxrmKSjYdGVDNjVI2iaS3+KOQJqSVI37Nr+43t4AU6AOyBSR+m6+W+ZLaqpRMevWrXz2vOHibzS7qx3oNkD3ucY8L3/jGN6z2a5ErSzuGlmyvvfYK73rXu6wCQf8qToE+ICtOq47cWQcgu/76681k+bWvfW1eHxeDBIpz6Jvf/Obwohe9qJHyokhiwI5MVr/RPgX6FJhHAcyTaLEFxuRScPbZZ4cnPOEJO+Qh65NvPgV6AZB54QczMzUt0XoWtbD4SHlFax9++OFmtr7HPe7Rn/ISFOgDshLE6sStVQEZDBATAU7vZHxmIyG1LJb8Pvvuu69tbJxNffFYMYEiod2dmLd+m30K9CmwIwUEzC6++OJw4oknht/97nd2sBc93JcaTXsBkInmzBHmyqc85SmB0ldF58xrycSXmft3vvOdYZ999llqU1ppvH1AVol81R+uCsjoAaCM5LDPeMYzwp/+9Kd5mqSim6r6SOpvgc2N5o+NjemSsZQpm1R/j/otdpoCszkvGCjRAdqajRocSBtQO/q6oSVI2+8D/eKElj9nHGn5iU98wqK/Y0C2GDT3xanT+s5eAGTeh+yqq64KL37xi63GMqbnvEtgzBeKX7dunbmYwLtxM+lfxSmwJABZFoKHRL6wdCvgIgbiF11xEre+8zWveY05rHO1k4dGm4lnv/SlL4WTTz7ZIpuqlibpFtOMNV2iAU7CRx99tPmi7LnnnpaxPy6DVOTQVHuq1ealwfj52G9J5he1ob6qxImKobeaYQ8iuc+P14+nnezcda3BMu3EgMmATePD2RB2QExzH7TyCxN4mqGJwaRH09OzpukdHBywvTE5ORHC7Iz9zueYykZHR8Lw0HAYCAOmKR4aGAoDgwNhhudnQpia4flBCB8mJ6fCyPBwGKZ93kPXov7qz4G5Qc2RB3QnRNf4dP74GEcjQWeYtX75q/GXaFYGYZaZqC7d63mW/5254EDncP/85z9vPkleax8nhPb8RnzW813lydKwusWfOk1GEsMicHr+X+YcyApu8uWQfFS63iE+5BPJer5EXksKw59zzjkWMavvss5IfadSS2vXrg2PetSjAufa7W9/+0zy0Y7qTMb9y+Ppi923dEkAsngTx5uZv5uVclFJH3841wnMKAmEzd73KW9RxqtcC5znPvnJT9rP+eefb0zQ+wL4DZW1GaEBjFS0KNIPv1l9mwosUImUVoxNTIVNTZQoJZIe8IAHmISFDwKf+01MW2UysHvQyrOMkfcQAbZ58+Zwyy23hC1btlgX44Mhlu7pqwdkeSWAxHiIOqLqAAyLdzfT9jU74Dp9MBRtvyUgm4/OUpPHwA5ZyP27wDj8TM/M2M+MgZ7BRiF51u/U1GQYGhoM0/bvUAAsQUvoyCunpqfCyNBI0mzawcnp2TAwNBC2T06HmTAbAHoz09NheHAozM7MBMNkszNhaGQ4DA8PGc6yuRocDEMGupKONfDSDkBMAlSKHtNBFdbwLRJANn8uZ+fNNfvssssus/QH1LZcv3697TU+117T/mDficfG4EvvKFPwuuh6Xuj7TjnlFHN+94CoDCBT/z1/3LRpk/EzzI6e1lmAjIz68CQ0WeJl7DnAGBpOksQyZ4Brvqef8D/eJ4GUz9mP8Dh4NpGV+++//zyeTX9oA2UB/UOYUps6T6lbTLoM/Ibpj+fbWh/ebUVraKHnsM73LwlAxmTqRwfhbW5zm7DHHnvY5LMgOPT94tZks5CQEji8L7zwwoZ0XtcknHrqqeEtb3nLPP+odhYam4gDChBGP0mFwc/ll1++w7h8+6KHgCfPs1m4imiAssAtG0nAxRcEz6IZ90J7/uXeu9zlLuGwww4Ld73rXQP+Y7rErAX62gFkaov5BLDCbDD1ioGx2cUcRBcBS71X49K9eeuAsfEMzIbIo3vd617hQQ96ULjd7W5nYJk5KzOWvPd143sPOpopeJpJsgAjHQzcMzU5ZeNPNGSzYXoGf6MQZlOAlNA90Y6Nj42lGrEhA1Mjw4CwBDQlyqukN3p+++RMmJyZbui6bC7xZ7J/gwE8kBjPDRsPAJgNhKHB5G/AWTy+WEmWdXg2A2Xz2loCgEzzfO211waSV19wwQXhD3/4Q0P40d6SBQPwAP+5+eabLTqTHwnLscZ/sYAz6vQCyNp1xRDfFmAhFyW1KOFrAGCS9GYJ1joPMS/Cb8nQf8ghhxgP5qLdK6+8Mvzwhz8MF110kf0gvOqc1NzxN0Ds4IMPDkcccYQJ0PwtQZz7rrnmmvD973/fQN6ll15q5bTgexLE4cfcD48ktRG8n/Qbd7rTnRr8WHy5iIDfDR7YqXcsGUCmA4JEo2hf8G046KCDEgYM8x0amndQeHDGguHQxnx2+umnGzjjfkkfVSbHa8iyAGFe29Lg+A3NJkD6gLmxIVtdHnhAC+5nsxQFZM20bvSBH7XVqg9eOkZCksQlqU+SmRh8rN1r1bY2vdqCLl//+tfD+9//fvO3gzl4LVgMMNW2B/Qas8yoefQVM2HtIZGy/qg9eve7330eY2pHMs5bH3nft/vOGE/E5oz4EEi0YImpQnNh/05P2z6aM/UlxkIzO6amSdOEDQQzN0LL0eFkr6IZQ5uVrH0luBxIzIoDIUxMz4btkxNhenY2DKcHgK2HgSTohXcDzgCFgCXeI/Mo7xobGbUDKLV4ZpMysmKKnkVAa97c7AzfZwHvrDUlEyYCLjxGJmdpqw2cT001NDBkiyePFQDD78ksn6WdgU7N+ohJF0AW87aiYxKtAayA3Ze97GVW21g0ph3PL3274mkAobvd7W6Bs+jYY4+dx7dpB57Jj+2ZdP+aEDM8bMoKQBw+vgjyAmzqFymZ3ve+95nwC0Dk/lYXPJL27n3vewf864455pjG2azndjYBtuhc2lzNxpy0zNNduBctD4i53ctvZhYLKtW3vvWtdjB66SKr/QZzxXSRSt8UzSWi8brrrpvHKNrtn/cha7eN+Lksv4Jm0xwfnLEmKq9PzQ70ZhqSVn3Ne7cHn7RTdGOqjzCD97znPWYiBmCrj1KDe22Y1k3V7SHQFreD9Pfxj3/cNGZixjHzzJJs8+aj7PftArJm74m1Q9M4cgXMUYnfl4B6Yy4HEhMy4EtaRwNBCEgDwf4FJF122d/D1VddFQinHx8dNRNmSriG+bcBvkMIk9MzYXBoMGybmg7XXHddGBsft3djnrGDKD2oJrdNhOnJKTso5nxvBhNN2vSM1VKVKR0NGuDMX4Op2mvWTJyJS1o35q3sPHf7fr+utE9jP05/wAoc+HuuvvrqQOb43/72tw1NWTNzZrfHV9f76nDqhyb4fRHUhRYyS3gs0l/2BsIqPCmPt8a8OOYj7CWsEGTqp09cXsul9umr+X4ODTXOY/F2hPMzzjjDLApesM8634qMb2e4Z9EDMk0CEw7DR3o49NBDM33Gsg4n/xkLATU6aub//d//rSW1hKIsiwKYZosqC1zmbSq11QpUdeNwiYEY/WE8XtryYKXsxhIIuOSSS8IDH/jA8Pe//92aaKYN8+0XuadIf2S61DwjBT7nOc8J//7v/25m83gOis5dkXd38h7f77mIxUQbxneJqSkBZDpMG+B0FtMhgC0BXjBd6JTs1cQpH6CDqeSvf/2rrYkjjzwyDKcoaBqH/YHBMJj6HwlY27v5bCCEDTdvCuf+5tcG+PBL4fnBQTTig2F2ZjYMzg6EmekZ6yegjH/RnNFnrX25NIwMJ2ZN+jg8zHvnxwRkxAi4gId0FnZyJ/6mQNwJrf6eVnxt3tpxz4sf0A5+TM9//vMbzuX6zgvLnVzfnW7bA7J29zxrFsEeTZvo7QMossagtR3zNzT3b3vb28x86Gktfrmj5ntOBPPf4Sv2qle9KqDA0LN+fBJ+PV/3Qqs0oQDyd7zjHWbN8taObpxLnZ77zHlZ7BoyP+jdd9/dstrzL1d8CBbRFmDiQrVLbqw6rqqArBnDKypFxM83Y5JFx9oOsMx6JmYG3nm+zDs0Htr74Ac/aAlmDQCkqg5Jep7h6LNW5kutnzy6+Ahf3StpEMfXb33rW+EOd7jDvMSa7fqT5PUl6/uqrkxKK6EoSf6eQhOWRkMKkKE9ApTNP6xnDNQAdEZGR8PIyPC8IEaiLE1zNjRogtCa1WvMrwuNGZGYVq4nDIRJOfsDwqZnEt9H/GBCCBs3bQq/+vW54aYNG8Kee+5lphna4LLu8D8bROKsDCjbtm27gbWhoeGGGS1ZHyEMDw2aaQbwCKgbGkp8zgTG5oGy1iGpiw6hNdvHfu8qIKYBnjEhp+4inmdp32KGwy/Jp2CoM6iqnT1T5zM+yrJdQMbeoHQevESCOW0VpZP4HP9C6y9/+csW2d4K9Pi51lxJ08VzP/7xj01xwfxlXd5yoAhNnvOuQPyO1g7TNRUE5vOOZHMtNmC26DVkfrFxAOJcirnS29XzJtUvOHwgqNFGJXtj6jgIV7ia5SErAg71Ws/I/O9lNrgfow9wqDC0Qmk8fB/zpGn1MW++svqML8Rzn/vc8KlPfaowo/LtVNGUeVDmf0dLdtZZZ5nWxqIH0wgm78/YzljLzFlVQCZgA9iamk78Bs08mQKyuf2RpK4A6DSu2ZmwYvm4AbKh1C+MZxOTy1wOMWlMAWznnvtrA0QrV60Ml1/+93DUUUeZ9owElBwIk1NTxsQ3brw57LJ2bRgdHw+XXnaZOSjfdt99w957720Rlpg0LXJzeiYMDOCDhlZW/m2zYWJi0kCAzD8C4DxL3xK/xhBWrlqR9B9fNrsJaJe6ODQFZJ7qO7fKrAiP0b7NAlyQLEt41GeYK/EjwsWAy++fKnuyzB7p5L2tTJZFz4DzzjvPysupdJ6AShEtovfJ435SVWC2xKUC+rbiz9zvgZ935MfUiH8ckZ5+nvy524yu2nO0jaYOBQjAFfeBojTp5Jx1su1FD8g8iubgIxOx/EiKEtYDBSKAMDOddtppjfDfou1kLUYA2Rve8IYdkH4RRlf0vf37gkV23ec+97HM4Tpce4Eun/3sZ83PQloxv1673b88QGyM1XUqYcjJz1QaWWuAzNypEpOf10DyO+bFxGt/1gDM6lUr5gBM1LYc/TFNDpGuIsyGH/3oR+HAAw8Kf7v4b2F4ZDjsvfde4cwzzwz3ve99w5lnnRWIniZyjMPpkY88Idz61rduAEUzhaa+aeoXqTZQtyUHUzoWA5azYXJ6ypyj8SXjQrNGdGdiZk1Mspgw0ZYtwxmZIABSnim9WeI+N3elaUFogyhSIFycp6zbc97r70PD8g//8A8WebkYrzp8yOBpCJu447R7aa/e8Y53tHyWuPW0KwwCpjGf4qvbqrh8kb4Cwp7+9KfbGcle9tdiBGdLApDpkCM4AECGs2DZxSaAhKQGICOZX17ESJEFR4AAi00gQRJHkWf79xSnAH5IADJM1r0EyD796U8bIJOGrPiIOn9nzPAExkhSkQCaYJok5RFTpKPlEgOJKHeXT5dvz80YABoZHgwrli0zs2XWZe+Qr19IovBwGSCi65qrr7V/ec2ll15ieY9++7vfhQMOOMA0W6R7OeLww8OqlVR4UAQmKhZAYvI3/cTPjH/5zACZMYskanMiTckxMz2V+JZNTRt4xGQ6B8iSHHkATQDZ8mUAs+FkTNZmoolL0prNWPSorT+zls5YItv+1ZwCfUCWvzpiQFZFc4j7BCZLUmB4U3N+L5I7pDXjfASQVQXSWBGe9rSn2RlJmqo+ICs6Ex26r2qUpbrFIsV/5Dvf+Y4BMoG0vG7HhxILjLxh1I0sA8iabRKcMSnoKoAYq4jLAse88SzV7wFkhFILkPUKHXBaJpGi+UNlJB9dqH42NFtpni71w3yzGnnmcIZPUlakHh0NlZD9bWbH5Bt0QYnJEs8uUkwMh/GxUUth0cpo581dADwdElNTBH0kYCYBgLNhYjJJHMszJLPcJfU5S0+KNGNZ6jvGcwP4mZH7DFNl0mE0fWj4UIqxv2Vypd/m/2RoLtGQzU+3kWjQRofRlo3Z2IaH5nzLdgC3TZzgF2q+e/W9fUCWPzN1ADKdT/vtt58BsmaBb3m9kXuBAJlMzXnPNfse9wQAGWdkDMjabbOXn1tyGjIBMu8b0mqCvB2eZwBkIH98yPJyfPl2m9nRZbI0KTuKqV+MKtmF2gy9CsioqnDSSSftkK+tF+Y+ATqp01QKuohgNF8tNEYpkJF50tciSlK9poEz9gs/SWJWgBQlj0ZHhs33Kg+QNUAdZkWy7ltGfUpppSnHLInsrGmfLDeZZfNPHPaj4gEWfZl0J4nCxNcNQDYwCLgbCJvIKL6diMvJsH2CKgFEchKyPxjG0j4n+ctwRh82c6il6zCTZzI+fk9A2VhYNpYmnE7zlfF2gbx2NBALtX8W6r19QJZPeQAZEdskg022ayL8FL28K00fkBWlWmfuW3KArF2TpfLjIHkDyNCQlQFkMTjTYZUVZdnKl6czy2Dxt5oFyMoyrk5QCUAmDZnWhN7TbY2ZB4GKmrSSQgYicNqfth98uhLn/ZnEDwoTn9PuJc/OHQhmvUvBClGKY2jGmoKx+QeJNMbKxE9tSqMLTli8XWhuIJhDfxKQktSQbAC9NAWH0ddc2Kh1mZRT4m8DZCSLnZkN1924Pmzess0A2cxskiNJfUfrtXLFsjA+Pmbg0qJGrfDmnAnTyi2l0ZiYMVcsX55qAgflOqe8tZ1YTouuzT4gy59SAh/wIWsXkHkQh8lSPmTtCAwyWeJjrXyP+SNofoc0ZJgsifxc7NeSBGREWTak9xwzUQyOcFKUD1mRTP15hz65Wt785jc3IlqkuesFDcliWvw7EyDrNhDzQLAhLacliMAaaIEAO5gE8XtCc8Z95AAzpVfC0ec7/KegLHHiT0yKQBe0TGiPlF91R+3YnAF0bv0lfl8+qICISLRWAyl+k4kUDRnFxqfTmqx2qJiVEXVa2tfBgTCNWTIdhzJf4DN21bXXhUm0YoMkpx0xQEbiWKupObk9jI4MhdWrV9kYLCrTTLGJf1jDcGtav2QcANDl4wmIY+xDae6ynTu2snucoQ/I8mldh1O/3tKLPmRPfepT+ybL/GXQnTvq8iGjt0RZUueL4tXtAjJs4tjHyfZfREMWmyo9wMO0ghRBpE2c6qAPyOpdXx6Q5YHket/curVYQ9bNd/t3xYKHFeOeRes0aVoxAJlpxlJglAgOg3aTGQYFdubqezec3UEs4KKxkZEwPjoShs00r8LdO1SLdC0kPSS3GCZF3pm8P8F4cpyfTQuJm/YrBVkNeJhq6sxpP33IksZanjI+pL3EiX/rtolwzXU3hOHR0TA2tiwMYpKcnDZwNz09FbZu2Ry2bd1s4Gr1qpVJwtsUCSZ9mgn8x0V5Jvo3YxGiA2F8dCysXLE8LBsfnUuP0Udlucu9D8hySWSR46S9IMqyjKkyq2WiLOXU345gWLeGDKf+PiDLXwNdu6NOQIajIoBst912K+VArZw4/MsPiepQoRLxVeZSagMWrdXkGx0NH/3oR82HyDsvK2leOyrjMv1ZSvf2sg+ZN1ku9JzIYIgGCXPh5i1bzKRnkYjWuSR60tZrYjRMupwCsvhAQENmhcDRFC0bD6OWzDXxJ0sYfhYgm6MCmq0BA3DJfWjrLMu+AJlLLUE/SSJr901ORH55A8k4GAV1MgFkVh4JnzaK24ewZet2A2TLVqwM4+PLE5Mm6S8mJsxPjGLkm27eEGZmpsJyokOtGP1wQzNo6SzS+kkqS57kJEt6z9hXrVwRViwbN7DWGMNCT3oPv78PyPInh0AlANkvfvGL+a4CBXzJYoWBB2T5b97xjk449T/lKU8xDdlee+1lL1zMLj2L3mTpFxx5TP74xz9aRfkssNNMK+U/x3RBRuQXvvCFVoLHO0TGy9O/2+eZkgM/USPf//73w4EHHthwxNQz/t92NkaZZ3xkJ+Mjr9Kc7056DHsfoShCbJ7vUaqRKCNd+XfF0aa+XIbo1k6ONgEyZY6uKkmWoW+re0lUCyD3yXg7xXAa8xT7+8qqmIIqgMi27RNhG0Wg09JGikL0qfRtPtLIRwNs5oul/GOJpoioRPzFcHC3TPwJSzVTY5k1UpXeiQExSXVhPUi1bfKVA15u3rw1XHfD+rBqzS5heHh0rhj69EyScxAN4TQJY7fYOJYtG9+hW7QXV4FIKgPMWtoMksiiKSPh5QjlOtNEsqKrKlR0kzZVadvJ5+sAZFmJmWO+3UxrHn/us9/XoWmvmoeM9UJdZQDZV77ylXlJr4v2T5nymce73/3ulhiWXJ18HvN28eCsORdfJu3M29/+dit5hM91lQulxUMf+lDz2d53330beyvrDIjP75iP6vtO8dcq49Szix6Q2aGQHhJsTNS6RxxxRCJFp0VN85gf4e+AFN1HsVSyB3/ta1/bQUWsg9UYeBo5yb8eALCp+Xn84x8fTj/9dKtur3vEPPy/dUx0szbaNY36/ma1XbTdGIxJwlLtR2/K9TnayoKyXjVZUmD8yU9+cnejLD0gS5yzTIUDECPtA+ZJIgwnpqZS+JRoc7L3iQNgpjVLnOkt5xbRiZjrxsbMkR8zHghk7p40o30nF3jatgCZrdsEKpofWaLTSjR1m27ZEm648aawZu2uYWRkLDHVTk6algywyc/U1IRpytB8ATDnilWmmr5IcGkwf15J7czBAYswXbZsWVg+PhaWjSYRofEhUXZ9d4GEC/KKGJAVBRnqrAdjAlNqQ9+1EqrVjni2Uh350j9VCFMVkPFu+vTKV77Syvlt3bq1VHdigEkJJsAP9XVNcGmRnkVrVAFv+huASLAavK2In3WrDjM3VON43/veF44++ujGrR5c5Z3f2lv617TdrmRXKYJ1+OYlAcj8oiMahTxiq1ev3kEC0AJsoNWolI20R0gA3/zmN23RXXjhhaZN8lJGPGdJmZWEYavoK0lqSZ1xr3vdax4Yy9sEnVoPGpvfgHEZJgHMrA3QTBop0l/RRDmk1L4Ac1xovB3tIZKaEsOWZepFxtDuPWjIAGTSoOYxl3bf0xyQpz5ZtjZnw7aJ7ea8P2ECxZynl18Xc31MTZdpiRXMkDj6yyTJ0wAxTJUjqakySVmRmBWLgvY6xtwckM2NcePNt4T1GzaGXdauC6Oj4wbI8BNN0lkkgQGAMfzCzBRp5kiByvmAjLEpvUUSjZoKhqmzP0LYsrGxsGblCgsUMLzmaNMHZMmsVwVkHlCpziPrN0nZkp8agnt1gNOWdzupY136Wpbt7AeNAT8y+AjKAg9Cy/Txtre9bfj85z/fAD6xdYK2pNxQu/EZAV2/+tWvhle/+tV2Nla9eB/gkLqYr3jFK8Ly5cszz23VSI35Z9ZZob3Vi3ts0QOyuPYZ2b3x2TnllFPMJs33+hFT9AtP5jtparTAOODJafbyl788XHLJJY11p/cJXPg2+Q7gRoJaFuxxxx3XMFXKzOFNFu1s0HY2QNbC9JorMS9pxfS3Fr8HvIk/DglDJ+fRNa9fGj9tZmWtzzJr5rXpv+9VQPaxj33MnFZFNzH9MmMrc+8Oav30YcDY9smJsH1iwqIMveZI4Env8YBMvl1zICVNN5FqyFauXGFpH8g3lqKwzCTIZcbQzr15gAzt4MaNm6wYeQLIxsLk1IxpHyz1RZLKP5H407HNzkwlhcXNrS6ph6kjXnulAcwaeQYBaklBbUy5K8bHwy5rVoVhS2gLcCN6te/trzkGkCFItZtgNNaKqV3Pb/168ge616iIj9ctzFHvkSAxDxzK8H3di+CAqfEFL3hBuP766xvCjoSCVnsG3rP77rsHkpT/0z/9U8Oy48Gn5/3e+kO7ojF7AzDGeKivadrlAqA3bz/TPoF4L3vZy8I///M/27mCKVPWFJ0Z6q/OCplcdZ7TP92b986F+n7RA7JmGxDUTaFhQJnU0Tp4JBXx7+GHHx4OO+ywcNBBBwVCgqmt5TVeV1xxRfjIRz5iplCc/NkYLFiAHAuSNlg8LA4qBDzkIQ8xSQY/thgI+Y0Ya5w6tUC8hONVz/y+fv36QFDFn/9tZTkLAAAgAElEQVT8Z/O9u+aaa3Yw8+p5D9I4xFCdMwalGGnWf2ndoBWFbdEc4lNHCRz5+skMrP75eSpKFw/Iij7Tjfs++MEPhmc84xlmwur0tYMWMzW44SjPnAHGrEA4fmOGMhJnejHjHfs355QPyFDUo0VVkotreCjssmZ1kvw1dWyfW+OJGd8iNbtwCZDZwWqHxFzqC8ZJZv4NGzaGWzZvCbvsui6MjIwaIDPz7fYJq2eJRoxoS0uhYSqzaUtrYfgpabLho6Y16jVlycGQJshNqjjZ86tWrLBUGjj9C9E1KyclUgn4LXbohsM6tSzbBWQ6jDUfEpTx4cNKgq+U+HkW2IKv8W74Bz/wtdjkWWX5ohgAwLSrIY/3NBoygs4AREXqSHIOcradfPLJ4eCDD25UDIGvUxj83HPPDX/5y19MU3n11VfbmRZXFYEm1ArGp5pnZPGoQhc9G2so8QMnKI96tSo2LmUJfeMCXN7lLnexMwRzJ75nHmj3omasMd7ZOiBsHZRv0kbVKEuhd+8v4Bdx1u9+MfA9gIoJxr7+hCc8oQEyvFSDjxILkslmQQIePIpHMwcA5LOszSdJxjsEd9N8JZOl+k6ywc985jPmB2AFllUCRxnJM+ZL0gdjkaavyPKKzb0kAHzc4x4XnvWsZ1kJjyyJsawPAMyU0kly6u/gki3VNH4fFM/FhOWvMlJyqRe6mznU8RnDX4w5BnwkWRxSk6IBiFTzE/lBJs0khju7TLtjNk77F40PmrFVK5c3PptbzwJjWVGW7Y6m9XMekMmRX7nIVCppw4abTUu4es3aMGwCFVn8Z6025hTM3h5kf6MxS8Y7ovJIlodtLmhAAMADs5RQyYGeJtclKJSo0TWAA4IJ0Lgp1Wzqk5eSev76SP/qA7Ji60W8Gl5zj3vcwwRjhD8Odys678zotrJTLSV8EUCGFeTHP/6xpYSA13urQLEeZN8FIKMQdztuGGrRn2ESWlEOXHXVVbk+XAi9il5Ue4wZEyh1dskC4EuIiS5ZfN1/167ZtBUtAWDsRV1Z5uMYVJ9wwglWxQAtK0IvihJPt26esUXWyZLQkGmSvCOmV2X7hdQKQIDKcZ5EbYotWxvXI+74d/mXcW9sbxcTiCdK2iaviSsyme3cEx/8bGgyPr/uda8zBiSpAxqJjnpGnxX1x8jqn8BYbCpg8xDxAyi8zW1u06Cd728ZSadXARk+ZJjQffCC6FQns8jyliHtw9Zt28PE1KT5jc1prMivpejaHQHZ3H7x2cQSnyrLVB+CgbEVy5eZWS7xKZOvVcOol8KO7kCKZoAMXRdaQTRk+JBNTk+FlavWJDnIpjBRJo79HErmpwLsmk4qFQDKRoeTxB9GE5+LLQPAzmkaE0CamC4BZzNhdGQkrN1ll7Daoi8TP7yEbm7XOFItFQ1ZHVGW/gAnoOttb3ubad3kGtGMD+s55h5BGmsISbzhSWiE6gBldfmQ+TNMfNp8Eofyi9d7PsoaRwnypje9KXz7299uALqYP4v3077OiJgedYAyPzd55te4j8wf83anO90pvP71rw+PetSjbJ8WDeZr5zyt+syiB2Tep0uq1CIq56x7aItaX0ShIGH5VAUxEGNi/GLKAhJZgKJdwFF1Iei9N954o4FOmI4S38ZSUTMpyUsnsaTSqn8xM0nO70QzCcN67WtfO8+kVwaI6b296kOmxLCx31zdGjIPg6CJaYWmp8PGWzaZ87oJIjjkW+4iH/U3H5DNB4lK1Jpkpk/MbKS0mDVHfnJuJTo0lTHKgoXdB2TeZEn6CwDZ1PRs2HjzJtMYrli5OgwMAsgAY1MGvpDMOXjwGYNW5ksGkBoeCGi5GhqWdO0KfMV7Zc6ECb0BZkktTFJiEI2627p1YfXK5QnI6wOyWpz6PS/63Oc+Z1aOLBCWtef0mf7FcgBPQlit46ojylJ9a6YYyOund97HTQXQidmzqA9YDLzqAGLN+tzOGUN/7ne/+5m273a3u13D4lI3j82jc5HvFz0gK0KEvHu0wOSUjw8YOVbwP6hTi5HXj058HzMcUnk87WlPCzfddFPpIrWd6N/+++9vAPj444+35mPTbtF3LtXEsA1mnaQsbUAj8oxt2bo1bJucSEsSeWA0Z0r0WlFoPV8KTatGWhmlxJyXaI2Gw8rl4xZFyPsTJ/UdVT3dZIhzgDShA6DTmywx29686RaDjwCyMDhspZEAZCqmzsG1bcvWhiBGTjLKnY+MYPKao9+cJmyOXvpMGvjk39kwa6As0SoCwpaNj4dbrV0bVq1YZiRLsv2nyWWVkDctU8VIlIC26D7Y2e6rqiHzBzh+Y0T+YaJrl28DWEhSSoR8GaGzGd3rAGRV5jTm/9R6JhErqSvqGF+VvtX5LGPB8oNPWS9ffUDWxuwADsiLghN6uxu7jdd29BFJV2jHYDbSjrUy4Xa0Q2njBEKgbsZMHPtZlXn/UgVkolFy/Cc/1GxE44Op0rRjjWz5CahI5jz5PQ+QzfneJD5Vw4P4jiX1KgFmSbJYD+R21IhlAZi691WWU7/lXcN0yL9T02HTLZsDoxhfttygjtXwNECWmC0BZgAyBQHNTBNxOZUUSpdzf0pw+VA26J+mwfD7ycadFuM00Er6nKHBsHL5irDrLmvC8nEiyRL0GAM+JZLtjn6xzE6r996qgEy9YT3hm/qb3/zGnL61zsuus5tvvtnMeTjiz+2V9se80IDMr09oQSk/ajXjqJ9nImx/1N1/sg/IaqJ5Vaf+qt3QgeSlBdJW4IyNP0LZDV21P5143msqMMVSPaDOSJkqfcZX7/nPf775tPF7MzNw3jv6gCwBY6S0oBwSEZWJE7rXXXktzxxFY1DuzXBWOgjN2My0gTHLO5aCsYYJs5HGISkJME9XlpHiwb8vy+Tn91zR/Wclk9KL39A6AURt/KnZEn86fMqGR8jSn+RlszQgk9SynDEhZWLbdmvF3BWoXTk9Ydn3cRZOQNOcxsuvSZkqGxoymTZTsJrgMkt2FkaGhsIuq1eHXdemTv5phKo/PAWW89b9zv59HYBMawRfop/+9KcWodeudhY+Qh5LLCSNdCgViNxrgIxgKgIX4LO9cgZUIG/j0T4gq4OKIZiDIdEwC3XF0Zn8TcQlNvZ73vOehZwmF6rvRd4bM6Zjjjkm/OQnP6klf0yR9+fdAwgjTxfF3IlUzXPAbdbeUgVkDZOE1W6kXuNWA2RT01NWsNu0NDvUk7Tjfg7ApA7qOtg8CLJIp5lpu3d8NHHkHxsdSX2gkuSoyZyV0+UIuBQFXHnrKAZkSbHxuaAEAhySlB8DYcYSQid+ZVaxYIJksPiRbQ9TE4mmzEL/AbTTE+ZXlqS2SRyokwjMBF/5aOMG0ExJYYXJzfw4Y51hrDL9UoidAubrdt2l4eA/47KLtwso8ujUa99XBWQe0BOx/YMf/MAAWdl1JXrDRwgKoDSQrAhVaNYrgExjwPpD0nMB/oW2kFShrX+2D8hqouRCA7J4GEwseclUysE79tc05AVrhoPmQQ96UMNhtZPOmUUHiZmSPF04mpIc0DPYMkx1KQOy5NAPYdvEpIGxickJS+dgWt+E9c6bjiyTZczcxLATrU5SRmhFWg4ozV6WPiLzp/KZpWbQ9NukyLZPg5F8EWvGysx11trKirI0QJYGM6AxSwqOpz8zs0ajiYkpA2SkBMGMMzUx1cjFRN+npycMRI2NjqallBJAZkXV0cK5xJjzD7e5qMxk/EkdUEyfmEKZGUos7bH7rcPysTGbIQNkrupHWs+q6FbaKe+rCsg8sDjkkEPCD3/4Q+MjRQU772NFW/ARwNhiAWQe2PP7Ix7xCKvVLEFqsZgt+4Cspu3fC4DMmysZFsliAWTktSq6sWsiR+3NxBtSGrJeAGMMltwzZI+mTBU5g3RJ81D0oF6qgAx6malyGlPlViuNNG2JTeciJO0eFd1uAIjmGi2jeeqoj48Yfk/4jAHIMLcl2qHEdyyFV/M1bm4Vl9ObzfWz0XLBrPZZTv1mskwLoqMdC0Q7zg6EyemZ1IxJItjEj4xC61u3bgsTmC23J1UoMFUCyNAQoiEj1UfCKxINGYBMWfe9n5wAsDSTswZKRa8UnOHFNjhgkapr8ScbTUBZI33IEsl7UScgw7Lxox/9qKEha0fLSLT2YgVkLK8HP/jBBlpViqivIav9yG3ZYN+pvwC9Y2kdDdkHPvABA2RFAUGB1yzILTFTIoHe2Wef3TMmSwAZCWJJfQEga5feixWQtTqXNbcAsK3btxsgw5EfpETCV2nJ5gOy1stQYMzqhKO1mZoyILJ82XJXIikpM5RgtkRD1jCLWmqN5B2mnEp+s/9nacVaAe8iB6o32SZvUvLWBFQCuABX+NYlgIxkuUkKEKXDoA9k6+eHdbRt6zbrMhqsmZnJMD09GUZHRsP4+FgjotQ0ZGT3TwebBcgSuszV9ISm0zNTSQF2U6AlgA5AhpP/8MBQI8+bEomUtAQvCI+p8tJOADKSobZ7LXaT5QMf+EADrfPXa7vU6p3n+hqymuZioTVksXYM5o3q+/3vf78VBi+SeK8mUnSsGZ+/hoSJP/vZzxr1zBZaZQ0gI5M9Jkt8P7jU3yIHsoi21ACZdx7H3LaZ8iZbtzXKIgHIyMflzZMCSV77FEvI7IekqhL/JklSV65YEVYuW25O/QYmfKZ5Mv2TeHV62rR09MX+nUiqWUxObDMTnU+GjBuAyo3xL3sMp3l+Bsxkl/h/WVqIFBhmZTiz8aQaMKFAq9GZ+s0xFg/IcO63/GyGFIcaUZb42qElI9KScjRbNm8J01PTFsAQAsljcewfCcuXLzMApdxr9m63a/2cNMzE9MGKlQ+EwSFAMtUS0txklKMaHAgrli0P69auCSvGl83PT0Y/82osdYxrdKfhOgCZtP1oyPAho/xO2UofS8GHjDE+9KEPtRrNi+3qA7KaZnShAZmX3JlUDg5MltQgJNqSQ8LXgJxLA6DM5NUJ4RP3tetD1aoXHtgAyIhEqvPy5k8PcJPDPaGpz/Kse3iOA/mZz3ym5f4BkHnwWBSQcR9pHpiviy66qJFZus4xttsWiWHJaxcD+6Jji5NBAlj8RaLTTbfcErZs2RowjfE9bctsmazv5DMPijQHkpQTJ/YkmWxStBftz2wAg5nv2PB42LzplnDtdVeHa6+7zjRyG9ZvDH+96G/h2quvCTdtuDFs2LghbNp6S9g+SX3IaTP9zU5PmHnTrtkkKS3vVuQi809gx8pVq8Kut1oX9txrn7DrbruFtbvuGnZduzbss+cepkEaX7YsjI6N2H34YdEQ5ZtUOSABYcn4AWXT9s4B8ONcxGWaMDfJ3j9rWrPBwaHEl2wyKS81TeqLbdtMU2bth9kwNTFhWrakMsFIAgKtVmVivkyu1IfOAzRDrknJJcybKQnSO9K/Z2ctaIDI1b322D2MAkilWawBkGmdZQk5WWtQoLJdTXWRfeLfSw1dtPakm2jGR4q0SX8RpAEbe+yxR5FH7J44CTVllE477TSLssSnkMsHftkcplUp/L86R/xnPIdTP2kmsgT7ojwgbzBx7kYvZIn/KqrykY98pDn1Z1UhiHm3XwvxuBZakM+iCVii1zMj9E2WOas5Kwsx0Trvec97Av5W/tLmLSt9teqC35TtaIbyNqtnIPx+3/ve1wBZzEyKtJN1T6xhFANrphL35a2gPYfxi1/8YqseQDkl2lPdzaJ9gm4wTxg7Ndo8ECzaRqfuo1YogEzBIVUAtzHI9IA3cDMQzO+JyMqt27cZILH1nIKvuVxjae3KRrmkOb2O5s/6lTqem6mSNBfDg2F0hNJBs+Gav18dzj/v/PC3v/01XHzppeGGmzaYFuzCC/4SNm/aHIYGZ8PwyGCYHZwNA8MjIcyOGBAcBl3MEqWZgPNBWrNEqckPv9NnokIBRmFo2JzvQYIkUV2xfNyctNfd6lZhj732sEzct7ntbcNee+4Zbr3brcKuu6wNK1cstwhIHudZG/9AsKLnEAUtmdUTGEJbRWqQmeQdA4Pm0M935GtTTUvWE2sQ8LVly+YwQX292VkzWS5njaaauWRvzQdk9pkWE69Hy2gnfxrcEDnVJSbbEMZHRizict3qVaYls8GoYnvFxRnzK+3NPP/YOgDDDgKF8wlkPbBf4Un4bsUAoMywaYsqKz//+c8bgp2tt0iAyWrT95E18JGPfMR8Wj1I9OdEIrDgf5hEH3shXWNA809JJnyRX/CCF8wbG8/UdYbEAqyEX41TvFRz+bznPS8gJCJ8WAS1C7jxQK6xhNNkxfE5qSLuvQTM+oCszI5pcm+vaMi0GFl4Bx98sGnIjj76aDtE4kjLWEKqSoYsCadOCdUzVg/IqvbbPw+NGEfWBo2Li+s5aE1iWBIxwrQ8eIwl12Z91bzBSCkqfN555zXaqXN87bZFLUsAWXwwlDns5h1UriNEDFJkmFxa+I4lgAxgMhfVmLxnvlYtBoUNUGaO5kmai0SLNRCmt98Srrzs0vCXC/8SLv/7FeH6G28I5194Ybj+pg1h9Zp14dqrbwhbN28NAzNTpk2bBXwNDIWBwbEwNEDajckkbUaa0Z/P0AgB8gBkRBXSO0x5pkQaHE5Nn9NhcHjYSh1ZdCS1JQdCGBkbCytXrUxA2tpdwwH77x/22WefcIfb7xdut9/tw1577xPGl48l2jJMn9OzVk+Sticmp82ZHy0awGw7BcXT4AeiMAH1HGCsPTts0z5PbN8WJie2m2YOocHKK80kffe5nOxwc/NjmrGkGvucktCSxc5fTbxveCBYOarb7rVXUtC8RkCmt7Wq8ZelGSuzRlvtD1kYDGemJmbWF5+ff/75VtMW8OL5hAcLRfceCWFJDEum/jL8IzFtU3eUII7p8IUvfMGExOuvv74BpJrVtfTafr1TPJA1SiknHOm1/2OAWgQw5o0/a+5Ea9FRvBWA+OpXv9pqdc4Txlzgj847Kx8WXX4cef3q9vd9QFYDxXsJkEkK2HvvvU3N/PjHP95Map6heCZVF8PymjdIWrffmu+n9yGrYfoyy29IQxVLX2x0HWBiIjBjkvCilfTj9oy7CLP/29/+FlDHX3DBBT3jH0e/P/GJTzRMlpqHsmA7C5ABUsibtWHjRtPuzJC8lZM/rVUZ0yzrnV4IsTkzjZWpcuxwnNy2OVzy5z+Eqy//e9hyy7awYcPGcNHFF4ff/uEPYdO2ibD7HnuHa666PkxPTgX0WgOz02F2hpQOgDoAOqZT0kbgvJ4UASJGk6jN0aFBAzbDqc+a1spUCpyoNkC+sCm0Z4DKoeEwODxkv/OdNGvsWWpELl+2woJC9rvjHcMBdzow3Pkudwl3OvCAsM/eifkK7ducBi3RouGgZlGWU/i7JRoyfgTI8I0j3QeAcnKSfGSDpiVTKhCt54Y5Mo5kNQVd6tOWIjXRXKBMJiXL4j84EPbeY/ew65pV9oqCAaYtt3GW1l17S4d2vO/4vA6g4AUsRfXF7eLz9ehHP9q0UVna9iI8Snyb+fjzn/9sWtTYzOjXfzMAY+tkejr8/ve/DyeffHL45S9/OQ+o8b1AoxdqYu2R1gVlfL73ve+Z0OnfX9YCUIQG/h4v4MdnFBpE0gzh2hELz9564dvT5zJ76rt256vseIre3wdkRSnV4r6FBmSxhKNNd8IJJxgoo9airlilXvZgzSKDV13r96JgpB3yA8iIsqxT1ZzlH0bfvATm1eFiYLvssouZB8gerQsa8H0svbUaK47YzBVmZlTxWXPaDq3qeAbzALXjqmjI5jHbNO0XCU3xHSP7fKqHSbQzcohvFK+eb56Mx4RTucwcALKpqcmGo/oVl14czjv3Z2FsaCCMjS0Pf734knD2L34R/nrJpWF6djCMjFGPEbPkQBienQphYnsYRFNmZskhi1ocHkk1YoODZkIcHhy0H7RAI4MDYQiz5tBgw5dr0vy5pgLAbGZwKKzfvDncMjFhYGpodARpxbRciX6tgY3ClBUJT7Pzz8yEsWXjdhAedOcDw1FHHWlJnm93+/3C2nXrwtj4aJicmg3b0MoMEUk5a5o4tDRoyfgXIQygCRDD3w2ExEFrJkvLTzZlAM2ApPzDMgCZAWUz0SY+ZgIpFrPQiEZNo1bDbFizcmXYc4/dw/jIcF0WS3uneIsXLv1ayBIu6xA41YYHhvJTZN8iRJ111lnzzGfqVwx08vYjwjOaLTRAuEIUEWxjkx7v4LPPfOYzVtLt8ssvt9d6gCdhQHzaCzbcy+e3/f/N6vA2tGPSBvKv+iQBpCrw9f7H6pfo5IG3568f/vCHzWcXDaDWY0zbLLAlGog/91qm/z4gy9shBb7vFUAWMwEKiz/hCU8wSQkTpmdqBYZV+havyhbTbOZnUIVR4mdFlGWdlwdPAmcegBlOSP05+JyxUif0xBNPNF8N/C3kkyCNQVFGdc011wTMgjC/Sy65ZF7JlLgPdY65aFv4kFHMPQuQiS5F20rxh5nwSHFBsexJM1VKM7ajOWxgNkmggEbICxDSYmKG4wCif2isABo4q/PZb355Tth47d/D+PBg2Lp1IvzxvAvCeX/6U7j+hvVhaiaJYCQdxBBmyu1bwvjAbFg9NhqWjYyGMDsUKHCOKRL/sCSf2ZDVv6Q25OjQUKIpGx5JUkkQeBAGA4Bs28RU2DoxGbZOTYftgwNh0zbyq02axmwWEJSmr5g08xfgHWAEFk1+Z31NEtnJWgszYdmycXP0PvyII8MxxxwbDj388LD7HnuEZctXGBgDT6FtBIgxbn7Ye/w9MbE9ydhvPnXDYcXy5aY1T0ooJdrEJHeuA1vK9ZbmH0u+S8ycyRzOmTYVFUowJaZb5mDP3XcPa9esDkMpYCuby82vp1i4E+9AE8i+8wey9nG7mtwi61h87k9/+lM4/fTTrSKKF6Joo5X7QxZwaGgZQ7A6ljjSU/2DIKGsxN5Z/DMWBG+66abwsY99zLT3aN/9JWAVm/TE4w444IDwnOc8x9L5UH3EX+LtzYBxERrm3RODvdhkDBB797vfHT796U+Hq6++egfe7NuP/eOamW7z+tSN7/uArAYqLzQgYwheEvO/w7COPfZYi96BCXtVMJtPB1kZMsRaNTFM8yMZHjapHgB40EEHGWjJYo7tAjKeI7faOeecU6bLLe8VE/f+H7F05Wl6hzvcwXxGCL+mrqaSwQp8EuUEs+bnsssuMxNSM00k4+EeIqtuvPHGNBP6kGk3xNiz/CBqG3yBhshnh4lAh5+AUIFHk1s49M12lea0onh4Wih7y1ZKJOGzleSGMDNcehnNzM9pKMzgMJVG/MUHS1LzOsmnpdqUACRKCP3inJ+EDddfGaa3bwvrb9oQLr/8ynDllVeFa6+5PkknMTAQJrZuDWODM2H1SAi33W1d2HPtmjBijeIoPxPWb7jJAg+YRwN7YcA0S5gCx0ZGTTOW4BWA1nCYnB0wsAcw2z49EzbPAMwmw2baACjh8wUgo49WODzJudYAYpOT1t4gmjTLzJ/Y/mx9DY+EvffexwDZve5973DY4UeEffa5TVixcpV9Tx+TfGQJOEuAAuWTpgz40iDmUfzILCrVfMPwNZurRuABjs1JWnbKAzLzKUsnwgMyJdzdZc3qsPutdgvLxkZ2SENWFpxlmee88HfhhReGiy++2ExY69evb6wF7inqh9VqLQss0Q8Oc3gBDvz4jmESREsmHsy/4rFlzGFeY0NUPJp3ArK8dSPuo8DTHe94xwBPOvLII02r5oVgzKhf/epXw9e//nUzY1566aW2RuI9xNhWrFhhYJBUSWj8OTdWr149rz2AEC4VCI60xRqrenkgKZpBQ2hAsXXAIXk1GZvmE54I3TGnIsyyBuCjjKNhhneRpOqjwFgvWSA8/fqArOpq6oFallkbVUyMBegPUBYrm0ibuQzTaEYqNglMhI3Fe2H2bCakO6Q8nN3FyKqSm/ZhGPgRcNXRf5ghAIvUFRT3BaRqU/sNLFquXLkykLgRZuGlV8YPs0KVjmM+EipMI8+0ynMe1Iq55z1XlZZFn0fCBpAlWpV2LmlelEIhhFu2bA0bb96UOKWnqUWSbPDzE7AKkFmJH+eUZBK0ErXOJilJkpQXaMcsHtI0Wr/99S/DdVddGqYnt4ctt2wON95wY7jqiqvDVVdcZY78mzdtDMNhOqweGwr77rYm3PkO+xogm92OA/xIGBsbD5u3breUHLds2Ry2bdnaMAmy9lj3iYZqIGwHZG7eFjbcsiVMzoQwNDIeBkdHw8RACBOzM2Hztm3hFsyJUzNhGoCFqXVgMAwOj4St29M9SW6xqSTnGRdmyIGhkUSrlmpmUVKNjIyGfW9/+3DgQQeFww8/ItzlkENN+FmxYqU9S38BY9u3bwsTE9tMEyaAgpYPcN0A2Cm0MppGpksDXjJZOk9+A84CZQQI2LwlRli0ZCPDw2HP3fcIq1etMC2ZB2FlAZlfcV5jjFM3h/FHP/pRE2YAYwIInv9V3UcSHj3v5Hfo69erF3a9Vq/M+8XPpG1vph0Tj4B3IQADnPD3etnLXmbATMBQPlNo4QFT0Mh8KycnG2cA/Id1zFhoC74Gf9MZQVvcQ2Q72sDf/va31g5pVcqMrRnn0PnkIz4FrNDOIfDe//73D6ecckrYd999G8oHxsZ8X3nllRYYhCDczAQpgRggSUoQAFwdfW+HG7Z6pg/IaqBoL2jIahhGx5p41KMeFd75znfO05a1oyHTM0RZUly87KVNKUlXjOhFL3pReMUrXtHQdDXTZrV6H1In0tqpp55qmjFddQDGsuOs+358yJ70pCdlmk6KvUu6lERDBsi4cf1NYfsUpsBE80UEYoPuKSjQ3/hzGfPEJGZ5tRItBKDADpypSavTaNKzaXxmGtGDN1x3dfj1L38SVi0ftyzywLaf/uiscNnfLg033XBjGBmYDUMz28Oe61aFow66Q9h3913DypHhMDgznUlR3AkAACAASURBVGi/DAwNJ870Bohm7TAj1QQHMklk+dxA1kwIWyamwnXrN4Zrrrsx3Lx5i2nIAF0T9Gl0zEDZTZhpSWWBhiwMhEmKhhOBmabVkLkGzZUVEx8cNpgzMJT4JcrPjEhLtHPkU8N8eeihh4Ujjzoq3POeR5t5E9CGBuyWW24O2027l5gwOXw58NGIYO41UKEEvGmOtUYfVKogqnnJHCQQLAHG8v3jN0yWEGzVypVhn732CqPDc4loTYhKF00ZHuDvZRxow/71X//VkqiirVrKl7T3CEwAGHjtE5/4xCRJcYGoCk9bDzD1ObyNqE0SX6OJ9KC4W3QHRN75zncOb3nLW8LDHvawUik3/PjgEVdccUV461vfaqkzlKetW+PIe08fkOVRqMD3fUDWmkgwiRe+8IXhJS95SSOTfQGy7nBLu4DMA7G4USSvM844w1T13rlUzxSJJqJfhKrjiAsoUz91qLUz1l56pg5AZkwc36iQOLwDyAAhSX3GuXqNFiVJUfFGmSJ5+Cc5ywzgpoAssRLiVG9qnCQhLCAlvY+DavvWTeEXP/1RCFPbw/LhkTA6OBwuueji8JMfnxkmt20PU9u2hOVDU+HwA/cLhxywb1i3ctz8zUhuasBlECf8EdOApVnHwvT0rPmUAcYM5ExR2HvGQBlass1bJ8P6jTeHy6+8Jlx5zXWmNRsZXxYmqAYQBu2eDRRQJ/fc9HTAOJ2YLpNZZ4zmOD2bRE9OU45okKz80/a+QaI10+SxMgUTIMHza3bZJRxx5JGWYPjgg+9swGzNmlVGE6Iw0djyGrTYY2Njc07jMhW7nBd+/SYVppJ5kXbSQFmG6dLc6WaDJaHFuX/VMmpcpprPFI412isIGEQX/kUbBjjAPwqtSP9KotoVBUpi0be97W2BEkPtgN4YoCH8onn71a9+NS8/YtmAharzBChDGMenFU2ZBLMivrpx4ADJfF/+8pcboO8lTVkfkFVdJT1osqxhSLU3gS8ETutESMYh6kU2lDH/1CegHQ2ZZx4CW/SD/GEkdOWS42gZJsZzHAof+tCHrK3FKK1XBWRJxvwE0ADIMFXesgXfMbRc6aGOtsui+BIn86Q2eHLak4dLZo25skKWZt7mjShHyzqfRj/iL8Vc8tnwwEz4y/m/Cddefmm49eo1YdumTeEvf/pLuOhPfw6bNmwMmzfcGPZetzIcc88jwu323i2MjwRz0sdpf5joyRHygeHLleZGQ4sFgDSTKVqxBCQBzjA7bp9AY4bv2awlnr3muvXhggv/P/beBEiytCwbffKck/tSe3V3dVXv09M909PMzrAzIIsIAgJCEOgd769yxRsachXF6xL/Vf+44YKCWyhhGEFoYCAgaIiCCHoFZIZhmX1632qvyj3zZJ4t8/K8J7/qr3OyqrKqemqKoU9ERVVlnvU73/d+z/e+z/u851EoVUHNNSMahxu0UaGSPgn4kQhs1wPJ/ZToVGFYTj4h6AIItiLUM/N90WsTvpEZiudKGoBlhWCXnjrXQyKZEm/v0aM348iRw7jt5AlQBmdwYFD2qdu2gLFcbmBlMlrxenQBMmUIFIAKyXJXuX4EZIr3x3dzlbPVlnYcHsxh764xCWOG+aNawLIrSWM1o6OPR7YBM6xJL6C35sb2zExwhqLf97734X/+z/8pXtB+vWQ66FVtTg8Svf7UtFRh2O32kKnQqeKaMWxKCoUaI/30AfU8fAb+Te/2r/3ar4nd7ubU9XO+Z2ufG4DsOrTsDQ/Z2o0oE6VliSudGZ8bWdnoZ94KIOuVWcN7IkjUMwh1QuxqGaLdT0t+Bnlyn/3sZ1d4Psq4bbfxug7d+Rmn2AogC58/BFSKnD63uBjWYPQp3mqEXhaCtpVyO52i3+SuMBQYhMkiyisUettCYKSITFKfUYplkzLf8bCRwB6NoLRwBace+SbSkQimz13AY488BrfpYnFhAX6jipfeeSvuecExDGUTiEUphRGXmpcMb8ZiCZHHEA9Z5xqik9a551DAlrUiw0xMeqEIxqgZRnDWcAKcOz+Nx544hXyhJIR+NyCnrI265yMwLdQdV7IwGyTzE2AxW5QZnARaRkQ8irJoMSIC/Bh2JPjpoNaw1JIUCGAdTdbqDFX7eQ7yHe+99x4cuekmHDhwEIcOHUYml5WwazaTCxMJtEQKvb+G7dzpDloppJVwZsdDpsLNAs46oefQm9ZGMh7D0UMHEO1w/PTOtREumR5KI2eMdoTj87lOeHk2xttGz6nTIhR4YcIRaxlTz6yfTW9ftT8/W1xcFP4WaRiKj7ayONLedT/X2Ow+6vkUsCQFht5R8pQ3sunAnvxDts/v/M7v7Cgv6w1AtpE3usq+NwDZ+o3IyYWghaEGrtr01dj6R4d7bAWQ9eJyMZTKDEJqbOnhGd2D14+3jOFKlvOgS5+bAn/b7dLvtx03ut9WAZkypAQR9PAs5vMr3jEKm66AthCpS6iOYUhywejxofdHAJmUFuqEvgg8wl6kOkfYP5hlJSr6IdE8brTRbpRx6tvfwNyZM7h05ixmZ+eRX16WkkLZuIUfef39OLJvF1IJA4lkHBAZCwtRUH+MAIcZkcwC5U9HnkMp74P3aoj2GRMKRA+MYcYgDMdSK8xueDh/4TIeefRxLBfKcKmwH7ThIgLbC4B4EhW7gVK9CpuabBECwVinHmcI+PgTjcUEhNLDJYCLlSWk5id9dWFImICMHjPTtAS8se0nJiekWPXo2Dj2HziIu+66G7v37EE2m5N75b4Cm1eRvVBjVYWSV/hmHY+eeC25kxZ65rlafoCoZeDAvr0YzGY63rGrXrJ+w5ZqDKrf1Nai9+fG9swWUDaHFT+YjMPsxH48ZL3akuCaXD2GQHtlZoZ8RlV2a/veBus0M3OU1S36eTY961X1ZS5IqPnIfsTkhJ2y3QBk1+FN3ABkazeiWvG//e1vFy8Zs3h0gNXvK9gsINPBGO9FgS/yxjgoqdXWDbxU6KUfQPaFL3xBVuxnz559hsL+DVJ/+HbFc2IYKJbLkmFJQVMzagmYuArIroqLGiS9MwzYaIjWlpD5mc3XAWE8l5KJCGFZKNAqhHKCFGaRAYihhWZxEae+9Q08/Y2HUFpawuLSMujVJL7aOzaEd7zhVZgYzSGdisKKWQiMKAzDQhwW2kFbgKBcm+WURIoiLGPE4t+8dwrTUhGfodIwYzYMJRKUMdzoeT6q1RouXLyMp06dxdxCHm7bgNOOoFRvIjEwCLcdQaVhY7lUQr1uw4qGGZ7yxG16gjwJM1qxqBQRJ9hj35IsTGabERCSe0dPlGHCisYkUYLtNrV/H7K5LI7fcqvwzzLZHG6++ZhIJTC8KXIWAoCVIv9VPTJd3kL8kR15DM1xJmAwrBpwdYIOvZVMrgDGRgaxZ3wMlml1MjHDozcKyHgMQ03U6CLYUCGs5wIU9GuztmM/ZWMUGOPihdniDO1Rs7FfSoiyyQq0sF05txHcsZ+TU0mPpALuukzQs/2c6hl4T5T5ICDjM27k2dQ9ymKh1cKHPvQh8ZAp2ZJn+xn6Of8NQNZPK62zzw1Atn4j0mgw8+fDH/6wpFSrQdGPErU+kHiejXLIul36yqBQloNua94XN0WKVS75fkHjf/7nf0rYk4rYvVLfv9fDllvxkKl3J9wNRLBcKIhAKgFEyINSYa6OSlnHQ0ZAxvqL5OQNj4yGivAdHpq8n46HTEXbWNaIJ5MEPz+s4Ril58dt4vwT38GlJx/DlSceR71YxKXLV+T6ZtTAsUOTeMurX4rRLOtLJkhIQ9tKwIiYiLcttBlWZZYgkQWzHZnVyRBmp3a2AvciDEtPUUDNL4IzFvf2RXai1XLQbDbguAHOnL2Ax586g1KtiWrTR8Xx4EcsGMkkfMNEvlTCMhMe/ACxWDxU2A/IhwtDlJwECWTDUCnrfVNINyIismFI2AhDnKYFy4oimUljYGgQXivAS1/6MuyZ2CscvqGhYdxy6wnsmZgQ0CZcPv6ozIIV8v5VAViBUSoDtvNixbPWyZLVAVmIwplxCeQySUxN7EFCAObVbSMhSwW++Pvnf/7nhfvzvT6u1rea/e/RDY5Yxo3yDgw3bsTG6jaP7Uu9R9pbXU5iO4FYdwsQgJHQ/0//9E+SddkPrUQtrhnqV9I9PI6AjN5Whi93ynYDkF2HN3EDkK3fiBxI9ETRI8WCtXr5jX7czrqh2Cgg47Fq9aivJslB4CqSavtqVSjzCD0LHU9aP/f2pS99SUjGFCZU59HDLOu3zs7eY6uATCbOSES8YgQD9UZDQACBg4Ay4aKEgGyFA9YK4Ng2at9NmNi1eyIszt0BJRKWo4dMQEMnK9Gw4HuhSCWLWpOQ33I95GencebRh1FdmMP06dPILy5hen4eQctDLpPAPSeP4/UvuQeZuCGArM3alIkk2i0DVkDBDUOAGz9npiPFXEXYVQmpdkRilQYfbzHwQy8ZPWSsi9kKHHieg1rVRrFYlfDlU6fPIV+x4bQNVBwXIFiJJ4TgTwHbas0Whr/FMK3vIRaLiseLWzzB0kf0RgUCziT3oZPtSNDLsDA9bJKh2Wohlkwgnc2IiOyBw4dRYmZixMBtt9+B47ecEO6Z4GCFruQqIUITGC21RTu+SY30vwK2NQ/Z1dD/VQ9ZOhXHvskJAWQMRfO98Z2rsk3rjTHdS81QE/WoFCB7Pnigr+foV2DpxIkTomR///33bxqQ8b5YEYVettVA2HbTMng96u198pOfBEOXm9nY9zheOReRQkPx3J2y3QBk1+FNkENEUT590lfx9e3usNfhca77KZRbmYCMRoIZYCu8og74We+iV7O3IArWrB2nA621jlfXCsNLCgBEBBh+5CMfwbvf/e71Lr/m9wRkP/mTPynq1f3e05YuuM0HU3yTbdRLpLK/Wwm9LIVyGdV6XSQeQr54WBib3h7WiwxrULZgtAOYJMo3G1iYmcXEnikY0RjaURNN3xOOFL1fMdNCy2NiQEiyD3gsSfB2A4HdRGluEeX5GaCWx6nHH8HMlVlMz80jX6kCbR+7h5J49X1342V3vSDUKYtHEY1To4sAJAITcalnSa5WCMj4wySEtoQrCYiUR1TAxUoVotD3I5plJPp7jtSU9Bse7JqNpYVlnD5zHmcvXka+WoPdbqNBUn4qhUg0jlq9ifxyEXbVRkQ8dvSEEYwRiJpSXYD9mDpp8ZglbUY9sbCad1tCmOLt6iTTkH/Guph79+/D8Pi4FDtPZLKYOngYd917H6LxtEh5sFQUQ5ICaiVjMqwWQQ+cfNYBZrpnSuyc0jBb4aFdBXC8p1jUxNDgAKYmdofZsJoWWQdRr9KNOhmd9Hx2xi13pIQOF1LPpaemv36/PXt1g1IVsqT3n1nt/Y5b3cYqEEwPGYW41abew3aWH1LvWUUu6CFjAhWrz/Sz9aKdEJD93u/9ntQPVtIp+iJaD5H2c42t7KPPSRQ8p0h5aD9Cx8BO2yLtHe6bJiC7++67n+FCv7F6u7Yrvec97xFAxlChrJA7Ip/9djiVwcWSHgqQ9XusAkpXV/AQYEij9c53vnMjp3nGvgRkrPl2+fLlTZVN2dLFt+Hg6wHICEwIyCh3wdAaAY8CZKJKLhl6LHZND5ePGIFVvYqLZ85hbGQcsWQKycEcWqxbyb5DbS7XF1BGnhkBSctgpmYbXsNGo1CCky8h0rTx9Le/jisXL2AhX8LFmTnxSBnwcXA8i7e9/gdw2+GDGMxlYcZjAoBMg8XhLZiRFIKWkpUIw5YCxlqsSKHIzCEfhXy2kOMWZn6GCzLuG67GfdbEbHpw7SZqxQoWFhZx+vxFnL10GUu1GqoMM6aSiGdyIrFRKddRKpTRcJpwIr54BwnGzAh5WBEBTgxnRk1DyhMlpEQRw6RuaIdI8O9kalItnyAtlcsimkqiHYticHwXDh09hrvuewmiiayEYyOw5FmYTCHSIwICFTwL/1IBzF6ZmaGZDsGbCiUTyxEk8x6mJvciZkbAcHRHsUS5ONcEZAIPldzGd0WFCcjoIbuxXW0BZUtVaJHhPC42aSv7ndR7ARflISN/jN5JZUe3WwJDn0tZSunTn/60lObT6SXr9YcVL28kIlxEJnSxqoruIet2oGwn8OSz0EOmPH/reY7Xe95n6/sdD8iYXUfio95ZdW/Ms9Uw3yvnVWWVWB+NbmKKVfZDlu9+PrVioJEhb0tv77XaonuQqf+7OWSbbU/dQ6ZKnijAuVopj81e67k4buuADGi6DgrlEuxmU6Z5KW8pEy2xgxkCWQOw6BHyXcQJvOw6Lpw9i2Qshj2Tk3DDGB6sWEK4Ti0nEEDWZnHylo82fDj1KpxyBW27jvrCEuYuXsDMpQtYWFzEQrGC8zOz8Fkg3ASO7R3BW1/3Ktxy6ABymTSiibgAMoI1csFMIyUK+eIdM8lb6ySEsEoAyfv0KtFvFe140AjY1IqWBHkCNxG/DaSuZtvz4dabaJRrQvK/Mj2LU+cv4olzZ9FkqJOhQ3K/Eikpl2TbTZQJ1pr1MCtV+FuGxCdFY80yxfvENkslElLonFULPMpiULvN4PcUtwUSiTjSuSxiqSRi6RRyI2M4cPMx3PfyV8JMZkV8VpTgCPr4DExY6JT0klqdyvulEb8UKNMXOVd1MlQCRsjrSyUTmJqcQCYRlt+6xku2aqe+6iFTEy9J5aysQVK/2nb4ev25GLLiPWICFW0l7e9am26Lu/9+8MEH8aIXvWglosHvtxOkKBuvgylKeRCQMYN0I5t+DoJL8pmZZckFnerDap/umpcbuc5G99Xbk4CMpa82Mz9u9Lqb3X/HAzIWmaVrmLUL9e2Gh+xqa7DT0YvEkhVDQ0Mb7nC6+/bNb36zFMvl1m+GVa93wbRpGvYf+qEf2mzflOPo1qfsxaOPPvqcKllv6SHWOPh6ALJqrYZStQKHHpyOFyl0wHQmbnKLWPSQwTnPFQ8ZfA/5xQWcO30KJ06eQJx1GumJkorXgEFyveOKbGu1VECjVobfqANNG7WlJVQXFlBcWsJyvojp+QUslGtYqlQkZBc1W3jpC47hTa9+BfYMDSKXzSCWTkrmpRlpISLnj4dcMbMt4VD2NSYMEKyFpKvQG2ZELRD1RBg+tEyR3CBgizC5ABCPHieAgBmXrItZqaHOupqFEuaX83js1CnMLOVRshtALB5y2CIWXAKiNlCp1yS7jdUAhJfWCSvSK0gvGfETf7NKgbSg34LvkbsWtnQ8Sl0zA9FYFOlsFkNjoxgcG8ORW27DS3/gNbAyOdBnSG6cAsfMGI129NCoqyZjTdMrC2tchtmV1wKijodMKfJLpDci8hd7J3ZjKEf5i6uAbO2JRxHWQg+ZInBT0JMldG5sYQv0Slqih4zef3LI1tvWAmSc2wh8uj1i3Zmd611jK993224+G0n95JL1s63WxwjISOpnHUzVjvytA7ftAPurhSz7ebbnYp8dD8hY9Z61/jgx6y/0uWisnXhNDijyABivZ7iBmS6bXQHQMHAQMf4vYpx+yHNZb9N5ZPybg4ArP3JR+uUirHYNcseY+fW5z31uJRtpu1eR6z3/Vr7fKiDjPF4ql1GuloVTJe+iw0IXYVhO0QzxCTGdnhmfghMwOQm7TZx5+gkpkE0NrcHBYQQeCxBFECE48X0UFxcwe/kiEqaBlBVBeWEOhbkZBLaNfL6Ay7PLAsbyjSYqjoPAAMaHB/CGl78Qd996DPt375JgXNVpoFKrCIctm8ogkxgI6wFGw3AqvV3kgjHzkiDDMixJTqCKPr1okWgoykqwKPv4RJwRNAjkCMxY3ojljzzKeTRRrFRQtRuYXVzCU2fO4vzlGdEjIxhrkx8nAMmQMCT7PSUuRHOsEwrlPRtmBMkkPYb02MkRiEq41YTv+pKpGjNZTiqsfsDnGRoZxsiu3bj1zrvwste8FtGBQUkq8Om3Yvg4TLcEld4ozEvOnsi8dgq6h7NXp4RSB5Rd7V+6NEkoQcK2opdu1/goxkeHO94xVZkhTBroZ1M2g4soesl0CYZ+jn++76O3I8N5pIeQb0u5lH62XjaZhbuZRMWEJQlna6B8ux0OKvrwmte8Bh//+MdXhGHX6z/dgFNKrFkWPvWpT0mCCJ9RzdvKE/tchGR5bXokSX/ayduOB2SsfM9YNGP2Cu2qjnuD1B+u4Kj59dd//dd47Wtf2zenobtTqoHFepGUmZibm7uG7LtaJ15NqJXlN+ixo2jmVjZKM/A8rB+nAOLzSRz2egAyZg7W7Bo8v8ND6XCshHvV0cGiNIMUEI+E2ZZGq4VoBKiXCzj1xONSimd8ZBSZZBJREsxZSqheg10uCShzalUEDRueXZPPa+USFpYKmC1UUfHbWG40pIZkK9LG0UP78fbXvwo379sLs9VGvWGjZNdQb9p0MZE+D7MdFeJ8NG4gEbeQTiSRiscRJzfLNMUrRcBksrC5gMkw+5LACH4bRscD2OSHVijUyudvtVuweS/VKhpNB+VqDXMLy7h4eQaXpmeQL1dF86wt0h5hYW7JDOtkq4YyZ2yo8BeTDriPcNU8X3hm6WQaMTMqmaee00A8SpBGrbEAqVQKyWwWB47eLKDs8G23IZbNwWkBDYY7Wy2kkklk0yT7tyQLk8T+lRCl5kUQZ6U2SXck2EJOncxyoQ+UDs/RkSHs2TWOKO9bJ/avM/i6PRaf//znJauZ4//G9swWoL0l8Z1zEpNx+uXq9vKUUTSVGovMtFbbds9p3dejdtgv/MIvSD3Wfhf2ei1LWU9EInj88celxBRrderX0BfT2wE61bW5WHrooYdWOGT9Ptt2j4EdD8jYIHShsuYXS0yoF74d7s7tfhmbuR47Gj2INBBTU1MrqxHVTv2eU9WanJ2dlfqTf//3f7+hOmQcaGqVx/v49V//dfz4j/943yvI1e6T4SgWqeXzPfzwwyvk136fa6fvt1VARnxCQGY3bfjM3GP20IrKNwnwBjx6u0R8NSSYkZxvkK9ChfpWC6WlRcxcuID6dxc/hu8iE48il0rAtWswWj5Ky8toVKuItFpo2k3UazXhjc0u51Hx2jCyAwjiCTRbAVzPwUg2ibuPHcHhyQk5hmFFxGMwEzEBLdVyFcvzBXjNpnDKUjELQ9ksxgYHMTqUCzlnUXrIQs+ekOgjZkfo1kCkbVDPVQAai4o7voeG66DebAjo429btMk8kcMgX6xuN5EvlMVjVihX4RBcWbyfDpW+A/pCRX4DhkXifiTsb50C66xsQA9iMp5EJp0R0MjwY8t35TnJMZPszGQS4xN7sXtqPyYOHsLY5JQkFDBMyqSFbCaL3bt2IRaPIyKALOyl3aBM1fWU78JKnJ3u3Pkdks9EsJeJExN7diERDUOr/fnFwtMpHTJOkOfPn5exSw8Hydk3tqstoAAEQTcpIr/5m78pSVT9bL0AGe0l+Vq0t4wEKIqIus52ABZ9PqWcxyc+8Qkh9G8kC1Hdt57gQDI/bdsHP/hBUevX5wfVXtv5fPRmsnA6OXLref36eZ/P1j47HpCxI1NcjkJzjEvn83lpi+1eSTxbL2Cr52UaL8n899133wrfoZv3sNY1ulcK/J+k/l/6pV/Cd77znb7Clvqqh8aKK8ff+I3fWAGIW31Gqj3/zd/8jYRTl5eXez7nVq/xXB2/VUDmei0USkU03KaUF2KGopQ26uhqUcTUo0csGpUpnSE6EtSjhokIuViui8h3iwH7tSrs5SXMXzyHWn4RgWsjFmnBd5qwmDllN+A2PRRLFcxTjX85D5/njsaQ27MXtVYb88tLwhEbSsaQarmIoY1UKg0zHg9lJ+IxDAwOYnhoBG0/ItmRzXpZBGbNIMBQOoUJht7GhpHJpoSbRbAiAAmm1LEkdcxjLUuPNS5bqFTJFyuibNfQpB6Z0wiFcUXZvg3P8eA0PTSbjuxbrNRQbTRRbzbhelTpZ9anEWqvSYg3LEIeAiCIen+DyRKd7EjP9QUEpRIpxOMxZDNpAZkMXdKryO9YgPrI0WOSaXn4+C0wEynUmq5ck8y3gYEBGRvpTEYSFRQgU+T+FTkypX/GcGYYoXwGION98X3m0inhkaXi9OgRd/eX1q+8G2oC5v8c/x/4wAeEt6my/56r8bETrqsDJN4PbeSxY8cESDGa0I99XY1LRo4Vw5/kpJEnvd1gTAEyJoMRiP/0T/+0PM5mPH8K3KtjabcfeOABoZtQOFYn86t2fLbfr/Jo0vNHaSgVNlXX32ngbMcDMtVwXK1RAoMNS0NBkEbkrbwyqsOrBg7LrIQlULqR+E70rukaNOoZdNCpnoMeMdarZGFjdjDyxqjOr/Rw+MysjcYVCsN99CrqWjB8dp6Dwq2cFHK5nKzyOInoXLDp6Wl87GMfA4sNs535s5pxZt1Kcin27duHX/3VXxWyKz/jxvthpg2B1NLSEs6cOdORLbj23agJgckADAnw+XiPbANV6JgZtwR6586dk+dTddK6uRfKMHQnJejP92wbgn7PT0P8Uz/1Uz09ieu51Tk/2w0Xy4U8HN8Nywy1Qu0wSjdIFiqBhoiuXi1HxDJI9JAxbGmxPmStiunTp1C4cglGo4pmOY9KYQGB0xAlexLmnYYr1ypW66g7PjzDRI0llJIpFBoNlD0fI+Oj8GplvOrFL8TxSYYrA8zMzmOxVMJ8qYx2NIpYKoV0JgfLjIowbIKZjORUeR5SloGRgSwGcmnkcmkMDg1ItiO5VqZhoVqrC5gq1uuwgwALS0WUClUBicpLVmPigeg+tEVENmbG0LAbAs4YwnSCFprsk0wEIGfM8yTzUWyFGJuOV0xphHXsh5QwIs9HKgWQ50ayf1Q4m9lMBhYBU8sPvWZ+gKHhUaQyWeyamMKeqf0Y2zMpXrOB0WEMDg1L9ihFZqPxMDNSxooi8Xd4X/TdKa+ZVA3QAJlwzkQ+IyKAjDyyA1OTGMymBFGuSF/02RFVX1Njhtwfjn8WmuY4mheRKAAAIABJREFUoy3pNf57eTl4LknSYFh8nSxEdXtqnKvM6W4Ao2yhrmG1HR6W7sWtsjW0t3y2173udZK5R9snnMiOnpyy13wefn7o0CFJuKJN6/aq0T4TBJOWwRJxnOs4v/WTVMXrMLqhMs91UXA1dyogxHtXXDG2I8OSvB8u6t///veLmoGyw+vZnj67lfQbegE5j/DZOBfwM94H73s92RA1v/M5w0VTh2/Z0b1Uc4wClvye74aOAf788A//sOhYsrqC2mcj3r9+n/N67bfjAVl3x+CETvcuY9T8W7nVdeDFF01ETgOyuLgoZD7+rw+uneRho1EnEGH9MAIRgiMFsPhbgUveMwczC9LS9UrCPMGZAhrsaHzef/mXf8FnPvMZAS5cpbCNdMDG/TkgCMaYTfPGN75ROu7ExMQKWOK1eOxjjz0GJlacOnUKCwsL0qb8ThldDmqeg/o1dHnTMPF5lDHhO6Ly8xe/+EUQ5HFFyHtRBkSBZjWwOIhYj5Nk17e97W0rosAKZFGPjNlJDK3w3Jws9FUPz6feP38TCH77298WANf9/vXBfL0G1EbPQ70ehj90cnC/qzbOzzW7KSWTvMAL0+s6IUtRgu+UVJJSSNQSE1ARkvZN/rTbIhBbWVrAt7/yX1g4ewYZs4VYy0PQrMEhL61hw2k64h1rND04LUNqQ9b9FpoUnU2nsViuIPbdygzjYyOwCwu4/967cGT3LiStKOqOh/lCEdPLeeRrdZQbDcQSaTiuj0QiKZw23kesxWLlkELZw0M57Nm7G6lkHIl4DA6fcWEJ5VIFdYYmPRfLtSo80skcghYDTd8Nw5uWKXwy8VpFoyKFQVmMDoEObquNMgGd5winq16tYnBgQEKN3KdULKLZcESXjCBOOGQiDNvJECOIC+gJo2eKrRgWZ2emI/lxVP7nAungwUPYO7kPqcwAhkZ34cCRoxjfO4lIPB7qnjF7lJOHGYrRKkAm19FKK0lJqx4espVFSFioAVEzgsmJPRgdzG4IkK1VHodjhovf7vGv25vuCVXZBZ6XP7QPa208XtkU/s3JmmCEHDaOWx0gdC+8tnth3Q0A1RxCoKXAmM5zViCC90ngw5+XvOQlos1ID5u+aGVbEbDQZtO+kejPhXU/z6jPD2t5thQY4zkp3M0FOW025x3OPwr8qPDiemCpH1vHa/E5OGdzDuG8raqu9GN/OXepduR9dTsp1Dyi5gd+z/HH+YggmM+neMzdfX0nArMdD8j0CVs3BHzJHMiK6N3tilSdlAObhHdmjhAM7DQXPCdixuzp6eJqiwZMwhAdIKYGpBoc/J8GQF8xKiPIZ6Xb+Z//+Z8FTOkgtLsjK6DLz/fu3SvyFCwszKLIqnOrAcy25sBQIEsHDDwPARjvW1/B8BwceCSIktiph5p5vK4hpp+Pf/M6BKbMiGGommJ+6nPVDrwnGm/9veseMJ6D1yBA5UqfP/xbrZL6MXT9GJyt7vPRj35U3Pps6+7V+Hrn5sTNEFyxwgxLAuWw5A8Bl2jLd0RMhRAvyZcdoVX2L2IXIaK7uHL2DB752ldRnJmG6TZgBdQqA5q1KorLy3AbTfAEBD6k5De8AI2gBSuVFo2vy/PzGN27F3t3jyFil3D/PXdidy4jOmbz+RJOXbgkGmXFehOIk181KUK2DNcxHNio2xgdGBSJjVKxgMnJCfG2Ney6hAGZUUlPXiaZQiqdhEsemtPA4PAokvFUWL+TXDW0UK5VRR6DK/FENIZ0LIGoRTn+sD80PQ/5UhGVRh0L+bzcRyaTxbGjN8P3PHz9vx+SLE0R15UyUmFBcfY7crXYZiL0xtJKsmK3xBNnRAjQIvDcpiyauFj64Te/FWYsgfnFAvyIibG9k5g6fAhgEfOO995iFQGpbXU101J5v4TdprxlkoUpBbBWxHE7FZjC5INIG3t2jWHP2HAHkF2VtVivH6nvFY9Uebdog9SEyvHP9tPH2wpI7Zyge/wpO7bW9Xl+pRav7BjP8+STTwrnh3Zb2Wydh/RcLKj151PPpHvsum2LGs96EhKflR4pkvnf9KY3yUJMB1FsY/Zdtrd63vXenwJSyv6q/XW7qs+jijPIxa/y9Km21695vQCZug/lJOH75P3o9S9Xe0Y1T/Be9DlQf0Zly1V7cz+2qx71Uc/cq23Wa9/t/H7HAzJ90LPhlXeme4JWRky9fL0zEhiQXEhPjQJwuiHYzgbvvhYzJFnziwR4Apu1VqzqWGUY9QFDgEIwRo+L6DIxXNWlo6MbETVAeQ7uy9UaPTUMCbMjq891Y9ELxHSDM/U/V7nkfDGNni75blKnDij1lRJXmrwO3xPvg2FZZlmynfS+0O1FUu+f++jtwuekZ4/6SgRlynh1TybPVR8gh+zHfuzHriGa6gZmzckMwFKhiEq9jqDNyZK4oyNbIY0qjSFhLwIyAjYRTqAaP8MXBGiBIx6yb33tq7j01FMw3CYMFgdveSIKWymWUMoX5FzJVBZu0EapVkfLMJEaGBLv2MzSMgZGRnBwcg/25mJ48cnjGE7FhXU/s1TAY0+fwcWZeXiGhYn9R7Dv8E2YW15CoVLBk6dOIZlKY+/uPR0aQg3Hjh/HkaNH8KV//3csz8/j4OQUXvmiFwsom5u5glqtisGRYeFgLSwuyzmMeAy25wqXjDUx2eeYuRm3ohjK5TA6NIRkIi5wxvEcaQ/bdTG7tIhiqYS9E3vhNF088cRTIuIqNdQpXEv2mhWGoujHYmaqwcQIlpKSqgGWADVmGbBWOXXLRoaHxMv70pe/EifvuBttMyrAtOp62MNw/NCQVEXgFmf4WCnwawKxaoJUgCzsr2FYU7IspT5pSN8PeYMtjI0MY9/eXRKupufx6rY2xb+fMNVaY7/bc7WZsaTbPbWYYoLRD/7gD4pnRS3iur1Um7nWRo5ZC/j1WkB1gwOlwq+ArDofATsrIlAeiJvyEvbL3dKfYa3253lV2FgtwtWx+nvXPU1qv37mon7aUr/uVvtKr+NXA6TKxivcoP5Xc4dagPTzDNu1z44HZGqi7UbH+mqle3LuNXFT7JS6KHQJrwZUtqvR9eswxZw8Ih3Nq4HePeD1jq0GkwJef/d3fyd6XZQJUZ1Wr0fX61wKvCjPFwEhs6sYwlTXWmsA8TsOeB6nQJV6T8yMZXsztNhrU8BaXUcB7O596W4mt4JeJG56RpgClb3ef/fgI5fuLW95C06fPn0NV+65eOf6NZnyzrJXfAa9j6/2TNcYYgDzi0uSVSj8I0padEj9wiOiICmzCDl5izAssyuZZUlARg8ZtcYclJbmMX3uHOa/u3BxKmUYfqhVlqBKfuDj3JmzWJhbEMlRgr+m62NgeFhU789emUW16Ug9zJPHDuPeo1M4OjmKkUxYpHu+WMbF6XlMzy6i3gwwMLoHQ7t2wybYI7eLSvWGgcGhIZHH+Lcv/ruEzkfHxnHh/HkUlpZw39134wde/grYpTJqxQJcZm1FICTo5VIJvhHBsZO34cr8PKYX5zG7sIC63RDPmE9CvudhdHAAY8PDUveRwJRYxopZaFsG8oUCFtmOdhN200Ot4aDWCH/DjMKKxgQEMTuVnsUQlAUiFttuheF/y2BdSUPqXw4NDQpxf9fEBA7ddByHjt2ClhWDiwji2Rzi5JzF4zJuJOhJaTIVpgwLka7okl07mYVvP5SkVaKl4b4EZIO5DI4cnFIwrSML3JWZuU6H7+UFV4es1yf7XUjot6CHjboBA/ejt//tb3+7hL10e7ZdWoRrAcBec5A++Sv71AvM8llYWJz0Etp+tek27XqH1NRcqu5Rn2eU/VbA8Xraxe65pBeQXe96q81D3X2G/+sOCx3Iq2tcD8/feve72e93PCBTD6ZPxPrk38+kzP2ZMUhyH3/rIE8ZoM024FaPI4hiluQ1E62sgsOwnh7P7wVOuR+9URRzZGhWDWJ1fLcx7e7Y/F+FJnnse9/7Xvzu7/6u8Mt6Gdjue1Dvgr91rxpJnL/4i78ooVO9gK3ap1e79Qqr0vXM9HK2E13s3PSVTT/vn21Bjwl5aY888si2q0Wv1Uf4zgjIdJd8v32Kk/jM3JzIO5CXJNUQRUIrIor3RiT0jjHjkKEuIfyjJWE3ggqTNTAXZnDlwjkkTRMDySTqxSKcahV2tYJKqYjZ2RmUiyVUyhUpMVQslYVTNTI2jnK9iYtzixKOazgO7jl5HG9+xV0YT1sYziUQjcVQdX1UaizoXcFSvgKvTRAURyQRh9duI57KwIzFEUsmsLC8hH/74hdx883HcPvJF2D6yhWpP0fP1p2334HRwUE41RoShomkYWBmehpeO8DwrjHsnprCmUsX8fVvPiyisJlsDolYHI5tS0UBAsyhjjTE4EBWZC2YxSkCyK1ApEOKlSpsJ0Cx1sBSpY5SvSkcOCuehGVFJRGC7RYj94tFxyXkG0pMEKClmV2aINE/irHxcew7eAhTh44gPTSCxMAQhndPIJrOiNitGY3BNOldYyklBcCuKvPr/i3VH64h9fcAZOlkAsduPiSis2HlTz1s2dtLpuzFapN/9+e9xn+v/roRcKZfo/t6tNfkXakSPMrObLfd1sFXv+OzG/DwON3+crHJQt733HPPNeHJ6w0YVFutd14d3Fwv71ivea3f9lPttd5CQMcD3efuBfLX2n8j9/Zs7LvjAdlqHaOXAeleiegvkp4RpvQym0W5hXUe07PRuP2ck7yt3//935dddffyaivHXiuCK1euSKbeF77whZVL6h6oXvehVkLdqziu2mgkSPrsvgeeR29T9b0CSOre+DlDn1T8JxDSV0QKdHUbq+53p/bj6pFeRNZFIzeH70xxW7rvZ61VFFfYL37xiwWQ6wC0n3f0bO5DD5kKWXYbntWMiX4/l69Mi6wFAVk4/YYhrRCQdTwp9OSQ0k/dMSMCoxWgUa3ALhZw/snHkUvEkU0kxPOUn5/D4swMCsuLAmYIWgjAyKsKQUtFQoXpTBbT80so2J4AslKlhJNHD+B/++H7sSsXRS4dRSKVgMMSTG0LbsNHreai1mCGY4Bmm3wuH9FoUrIRvXYL3/z2t3DmzGm84fU/iKk9EwLmL01fwVNnTqNtmULSHchkkY0nMRhPwWq34bi2yF2w7FMkGsWps2dRbzTkfpt2A5ViEYHrwDIiiEdNjI4yy20IuYGMACqv0YTTcITTVaiw/FMNNa+Fy0tFqUBQ8wKYcXr7SNpvIxZpI0HhWmr9dwq589xwHSQsA4OZlNTATGUzGN29B0duPYHs6DgmDhxBZngERiyBZCaDKL1uRkdbTSPxC+BZtcNdW1xchS+VhywRi+LErUc3BMh0+7oW2OoFsJTt6B6HGx0vq9lyXpMEd2b/EZCp8bGaN32j193I/vrYXG9Rq86rbFw3900BAvJuGR0hVaR7rPcbTlvPRnS37VrgrPu79c7db/v1ciRstc+sds7V5rrVHAnrgdR+n/F67bfjAZn+oN0dpF+XLvdjphDV47/yla/0lU58vRp4vfOQ90WwoTpoNz9svRUsj2M2Eus9UomYm6730guk6p/pXikex0mPbnRF7u93UCrDzv0JLAnGGGpU0iTdXIx+Qqjch/wHav1QGJY8MmUY+13BqfvnfVCr7emnn+5LW22993a9vqeHjPxBfbLZyLkvXroiHh7SxUQ7ywhDlQRkwjBakW2QsuOIRtpoVEq4dPo0Lp16GobTRDoWg00Cfz6PBms7uq6EK5PxGNKJhCjS55fzmJ6ZRtNxMDI+DgrSPnX2AvxoCoFhoFAsYP/4IP73H3kNDu3OIZeOIZVOAdEEIkYMLeqOeYDdbMFtATW3IaKuQWCIt+jyzDQ+//l/xc1HjuDFL3whXLshYSojHse3n3oSZ2emMTw+jkMHDmI4k8NgLIHsd72nTEogJ4wZk7W6LT8sLs4EHpcZWq221I1kFmQ6lRA5jUQyhkQyjoC1PxuukPmL1Zqo6dMzlrcdnF/IY7pQRtVrIdLJwASzBk1DhHNZD1SSWtsROQ9LTPNzJkPwOtQviydTSOQGsf/oMdz90pcjN7ZLeHexeAqO4wooCzpaY3xXgWTFKlh9bS8Ix+zV8CP/F+X+zkbPJwHnyRPHNECmn2N1Hpk+Eavx0v273z65Ec+YLB860QAFUnSSPP+mR5syOjuplnEvb1mvRaey6XqbqL+VjaZMEDnEvexav7Z3tXez3jvUz999ra1eW91Tr/NuFoxttG/p9yCLFnqjO7SXzXD1+h0DW9nvewqQbeVB6SEjaPnyl7+8ldNc92MJyAg2uo1Tr/9Xuzj1ufhs1GnTO3s3GOvn5pkCTb7dkSNH+tld9ukGxgRkJOIz9MlMyK1s9JAxpMeCx2NjY8/w2vXjziZ4Y9YSQ5YMga3FC9nKvW7mWHrIWGlByZJs9Bxnz12Q0jsMVbKqI6d0Pp8VMcMi4VI6iUmSzLD0ETPbcEolPPHQgzj/+OMYH8iJuClLK0nNSJGNCJBJpZFkpq9t4+lHvoPSwjwWZmcRTyWRHRzElbl5zJeqCKJJIBrD4sI8RjJRPPCW1+DEwT0YzsTlHFY8AzKvDDPGIB8cymV4HtzAFQV/t0VhVFOkab758MN499vfDjNoSXWA8V27YSRTePrSJfx/3/w2qk5TshcPT01hdy4nMhl8SAGdkpwSat6xzxGMhdXLRZBNPH0MfVpRUyoAyIrZ92FXymhS2sP1UGk4KDd9LNUdnJldwrn5ZQFkPiJIxKMiETKYTGAolUQmEdYwXCyWQw6l73XCmAEy6aQA2Wgsjmg8hYGxXZi46SjufcX9GJs8gLZhwWJ2Jj2b5P1Jgc7wnlYmkZUC42FMVBWNV0T+kMwvR4a8f9YoNSO4+/YTYYYtEzc6E9BG+9RO2p+yOwxZKi3FnXRv/d7LWtEKFSHpBYr7Pf+N/Z4/LfB9A8hILmfoiyFLbttFCl2vqzD777d+67d6ArL1jlXfs6QQuV8KkPV7XK/9CMhIyL/pppv6Ok2vVQvd7QqQbdWQ0q3PkB7bSK+L2a93VD2E8pAxBMJNXz329aDP0k5bB2QXQ0I/qUgEXR2AwnqRISCjyywiXCsgQNxsI9Js4smvfx3nn3wC9951J8bGRiUxIARIFPOMCZDJz87hsYceRHVhAW6lCK/ZQCqbQ4OaSZenUbQdmOmccKKWFhcwmDDw8w+8A5PDKeRiJrKpNBKpAUTMuPCwWhETHvFRu4VW2xPgR10zkunplS3n83j9/fdjeW4e+/dOYveeCTRawJmZWXz5oYdx7rtixYcOHcTJW45hYmhAwqxUy79GHoLyF64nXi8KtDKBwaJ0hdSj9NFiNqqAN19CsgzNuk1HgKzDDNKmj5liDadmlnBpsYBiw0OLafRR1t8MwDxNgtjhXA7lShUlFiwnM89tgvXPmWlJ72IqEUeaRdSzA5JdeuDWE3jRq1+D3QcOI5bIoO2H5GO6s+SdaVL8KwR/AWIhyZ/Y8moNS4KxDkiTbMq2lG6i9MY9d5wUQKYKjz9L3XbbTrsaINtJi6qtNIZOWdHt0lbOeePY790W+L4BZMyuZKxeAbKdMqB1QKZ3o424jOn1IT+OgGyzz6WOo6CeAmT9eJ+63d58BgIyhivpIdsqIKOHjCE9hnX1kGW/gEzdH70m5JBR32gncAfVu74egIwAp81UPfGShR4yEVPoADLO9T7RGbWyECAWeDj18Ddx9skncevJE8jmciKiypU8CfxU5q/k87h85jTmL5yHGTgImvVQ58ywsFiq4dLiMipND4lMDoZpYnlpESnTx//7Kz+H0WQEhteEZVhI54ZhxdOSkQnTgs9wqshzeKJDZERiuHJlGg8++HUBOXHDwK6RURw5eAixeBJ20Mb00jIefOxxfPuJJ5AbyOHu21+AqfExjA0PwegUIWfigvRXAhWG/ujxC8Ifcr1YZ9JpNESvjVw6JsJUK2U0ajXxTlIAttxwMF+qYa5Ux5m5ZVxaLqJku1J2isKrrOuZskzsGR2REOXiUh4BRXcjBgKWf4q0JNMyk0yI4Cs9ZxSG3XPgEO56xStw+MRJWGkmFCQQuAGipoUgQqDcCUe2QuX9UJ0/lNtXPjO9liUTCUJApqKYLUk4iLQD3HvX7QLINlrPcqdOYd/rgGw1aoa8uu8mGxGQ0VZ2h9M2Yv936ru7cV8bb4HvG0BGLRuG9QjIFCl0s+Bl4828+hEsBUSwsdkYPoEJOWQKkKmBvlkP0GY8ZDqngn9zoiUYu16AjBwythE9ZN3k2vVAo/LgcQJmyPJ6eBGv5/vfOiC7IB4nCWuJU+wqICMGo6csBGRtWNEI2p6DiNvE7KnTePRb38TNt96CgcGBsHA4hXb9QMj9F0+fxuKVy2g1agLGIi0fyXQKi8UqLi3ksVx3EERMmAQr0SjKpQLibRd/8tu/il3ZGNrNuniqWmYc0WQGsVQGRjQu4Tqp69MOEFAvzw1g12xUykWUCwUpeD45sRe57EAIyLwAc4Uizl6ZxtNnzwpfjjyzXcNDGB4cRCydFDClQr4hKGuhxXIyvieSFy5FpJ0mPNeB41DkuAnbrqPZaCCV4PFR+O2WVBSYLVQw2wFkl5eLaPgQiQqK1vpuA3tGhjGUzWCZ0hp1G0YsKdmkBEPMtIxZBrLpFOIEY+kMDh07hjvuezH2H78FFpMXKHRhRNHyOuLPbf+qphjFaKVzhRIlRFYSWtVqa4ZYLfSQhe+a+zAYrADZHTcA2fUcoFs8Vy9Apn/GmsEEZMpuq8v1y5Hd4u3dOHyHtcD3DSBjWQqGLEnqV4BsLdG/7XpPOiDrHpT93IMCZAxZ0lO21Y0lPegh65dD1os4SkBGUj8BGcuvbGWj1AU5ZIrUvxoJeK1r8Bhyi8hFYZal2nYCIN8qIDt/4VJI6qe+mBkq8nMTD1mbGleke7fRMiIwLcphuIiw/NDCIr765S/j4JHDSKeSaLkNtJwGigsLKMzNYmlmFh5LJ9k1JGNR4VC5fgsXZxaxUK6j5kNKKDGjkPUbG/U60maAP/iNX8LkcAYsEEROV9UNhNjPTEVmGBI6EJBFWoFwu9oOQZmLeq2M/PIiDkxNIR6LAxGWFrIkjJgvV7BULmGpUEC5UsHY6CiGB4dEvyk3NChZoKFsSKjlJkmPzQZcZltWq/CaLJ/ErEsbjYYtHrRkMoFkMiUErJpto1StYqlSxWLVxpVCBaemFzCTL4PMsFg8IeFA32lg38Qe4WvNzc6GYUQzGgJCk7y9UKMsFY9LmZzJ/fvxklf/AG5iHb1EEoFpwbDikggQaYflx9qRkAMXyryGHr6OfG8o9Cuh5lAQllsI0Dohyw7PjH40Xpu5tHff+YIOqX8ro27nHEsPGTO/9Xq8+qJz59zp2neyGulfhSw3uyD/Xnn+G/fZXws87wGZ6ujz8/NCnv7Sl760shrZDOm9v2btfy9m2VAiQhnb9Tw+vc6sSP30lG31mTYKyNT9qBAir09A9gd/8AdCxFcFwPtvkWv3VKR+AjKqn8uEpGXM9Hteeshe9apXCXm828vW7zmejf22CsguXroMj9woAhzWq9QBmYiOUgTV6GTzUYcsQJQetXodX/n3fxdv0aF9k7DLy6gXlnHx9JOiQ9Z2XOFYJWMxqfVI/tLcwrLojtkB4EToVYoIUKEniuBnMG7gf/3yz2P/2AAyTDcUz5MJ37Ak1EmPmk8SP98ha296HurFMpq1CprNGqgPlkwkEGO5o3hKalXWbEdkLGqNBorlMpbyy4jHE9i9e0LkNwaGhoQT1lH4EG9RK/AQeI4AMbtaFc+f27AldEliPwEogRs5bNRPK1drWCbgq9ZQaHq4ki/jqctzmMtX6B5DjMKdLYYYIcXPS6Wi9HFmmhJc8VxhWSWIJEamU7R56tAhvOL1r8O+m29GJJFE26QamoHAb8OkIC6hl9kJPYa6/3ocMtSVEwBGyZJr5TBI5lfEfrrLWHUhHrVw+223imju2tr8z0ZPfnbOyVqaBGQqOWir9u3Zucv1z9pLY5GfkbKisuzVHKAA5/pnvbHH860FnveATAEFekgY1vvbv/3blQl9u8UFe3UeiqfqHILNcAdYK/JnfuZnhB+lA7uNGK/NcsjUM6n7Zpvy58Mf/rCUTroeWZYMNTMbldpoGwVk6r6YZUkvIksVKYO3kfZ5tgb+VgGZ6JCxpmuLoa+Oh4yeIupmtVlEnGV2DNEpC9q+AKgYRWGbLi489SQe/caDkhE5ff5pVJfnYQZNyRhs+y1kUgRIaSkjxMLiC/mihPVcmIhlc6DvplYh58yF13QwGDPx2x/4PwWQZeNRRJh9GEsCRhRtZllGTMrSSlO2PFeyFstLSyguL8IwWqIPxhJeViwuXLOG46NuO2g6LppOE6VyWVT1642m1LEc37VHap5GY1TTj4roLcn6LPlEUBZhFqPrhkK4BEzkZPEz8skYtmw2USxXUWs6KNRqyNdtLDdckbt46tIc5otVWLGkcMEYkqTOF0n75XIJhmVJ8XGCKoIrJjTyyVJWVGpu8jkIyN74zndgeGIC7WgMDYcBSwJSCIctkU4jkU6tZFCGMUoNaHUAGWshqb76TE6ZuMkEkFEY9sTxoyuk/s0s7p6tfr7Z89KjTUDGhd1afKzNnn+7juvljWcfYWm5d7/73St2+wYY2643sjOv87wHZDrA4WqE4EcvSP5cT8pUoKcwrOLAbAaQURCWgGy1MkXrdT2dA8ZQJUOWJPf3I5q3mqudhobtrYqKr3cPq33PigHkWfzKr/zKM6QhNtJWBIkf+chHpNj58wmQTc/MwnFZ+DkEZNS1kpCglPphaKwjJsrPhJMUiDBs1A/Qsuv40j99BvMXz6BZXkRh7jKysYhINsSsOEDvVmDA9YGG62NuuYCSbWNgbAwD42MgGKyViojS20OpDLON3/q/fhZTIzlk4hasWCxU5Y8lQmDGMKQRA0iEJ5erVsXi7DTKpTwGBzI2zpOMAAAgAElEQVQYHMwhlogjYkXRMmNwvBYK9KA1msI3I6i2HUfKRbWNKPZMTIoUChMSEom4ZFwydCh1HJnBSLkLtIU/FjiO/HblJ+SSNRwXlXoDhUoVRdtGLQhQcHycnV3EkxdmkK/aiCXSwpFjiJXhWYK+eqMuVQsiUjLJFLBkmQbiloVEhL+jsng4fvIkXvOWN8FIJtH0W1haWkbCiksG6OUrV6S00i23v4A5llLMXERKKOqralvSkylhytBDptxeVzllinEWEUBG7trxo4dDfbROlY/Njrudchw5ny972csEwOrbTqAbbKSN1P3qnjImKf3rv/4rbr/99mdIB23Etm3kPm7su7NbYMcDMt3zwr+Vyrrq4Op3dxhL79AKdLHI+Jve9CY8/vjjPSflXnox+gDq5Xbe6uvl/Xz0ox9dIax337cOlvTVk66S/5d/+Zdg6JPK5mrbCD9O33fou0WYCVpJpJeJSMWCtAftNha6eC134/notaP3T4nVqs+799U/72VwKVDL8Oeb3/zma1aR+vtW77dXW+n3OjMzg9e+9rXiSezVPmvpBa0lbLuVPqA8ZOzXG01Y4HUXl5ZQqYY8PfKMqHhPUVJ6b0IeWafm4UoGZls4RobnI+I0cPaRh3Hm0W9i+uxTiAYOWs0aTHp+2gYqZRv1ho+IFUe5ZqPmOEgNDWD/TUeAWBSPPPoIgmYT8AK0/BZy0Qj+n/e/D7tzCaSkrmMcRiIt4CnKLMt4SkBey/FgVyoo5pewuDiPqBXBrrFhxBMxxJmhSL5VxJKyRcViGU7TkZCo6HYFLdSbDuaWizh46DCOHzuObDodgs0W60tG0Ap8+I6Dlk/PXRM+Cf0k9ndI/SuAzHVRqtmoNl0BmlXPR8HxcGmpiEdOX0DVCWBa8bA4c8tDzDIlNOx6LsxYDJ5Pj2PodZOQJSBlnbKJlIRV77zvhTh063G0LBNBmxFlE9MXrwggGxwewgtf8hLEs1kEEQPRWAKGacH1Aqmd6VOyo8MRU0FNXTRWZV1KvwxYxqmNPbvHMbVnt4QsmdiguGnr9U99jKymmt8rzK/bYHWN7rG43rXV90r1X78OP/vTP/1TyUSkF1gXvFY84PXOvxpw24rs0WbBoG5DWBKO3FiWmFvN5veTSb4R4NYdXVDH9kog2Mh513sHN77vvwV2PCDrNVBXG/zdHbiX94aeGwIOlhtSIUsOsO4Brg+67sHbXf6n/+Z+5p6jo6N4//vfLwkHehZhdx3LXtegkjmVrAl8mKygq1wr8NavB1A9L5/13nvvxR/+4R/ijjvuWCkc3svQrvYZz0VvBo0p9cMIFHsZ0F6rRh0UUYOM4Uryxxg26gUQewFvHZip66rzfvzjHxfwSnCme0rZXnpbrWZ09Umo30lhrf7BEKqqZanv169BLJZLWM7nQx2ESESyBSkFIYRz8ZDRYcZQJpXdw2xMKmTA9yXbsjJ3BcXZy3jkoa+htDAjn5Ec5TR9CVUWy3U4rg83CCQxYGLfJKYOHsCVhTkwUYaK+jyf7/rIRiP4v3/2JzE5lEHKImaLwogmEbFiMKMEHDE5p9NwpaRRIb+EUqkg3LGBXBqu5yCZSYsyPhMAvKAt0hIN2xYpjoD3TO+aYUn4NJnO4K477gAXEbEo4VAYuguzN6nA7woYIzgT75jrCPeLvxkCbXbEYGuuhzI9ZH4gHLILC8t47Oxl1F1qlkXByZOAzAyFvtFoNgWQsU8SBDKjk7/jLKkUtMVDxnG0e2oSN5+8DalcFqOjY1haXMLS3AL2TU3h5luOY3xiAoFlifeM4csIOWYRU9o7LGhOz1noJZP+2RHBCAvJq09D3hmLi+/bO4E9u0Y7WZZ6Hcv1LZReK1j1vV4Lne6F0GoLxvWvGO7Rbd/VtUkxIX/sXe96F7iQZnuq8drvudV+qpZu96JKlTRa63xr2c9+gFl3+/AeaMdYNYT28dZbb125/EYyK9cCvvp3CoSpOW41G6ODtX6qw2z0HdzYv78W2PGATH8MVd+LqyVm7/H/1SZRycDK5eRwPfTGbB1Ogn/1V3+Fp556SlZe3VwyfRB1lyHS65L118Rr78V727t3L372Z38Wr3vd60CAxusrAEFjwv/5rLw275c/BDyzs7OSEMBEBWVs+gVg6q66wSavxQmIBuMDH/iAZFvyf04+6p54rN5GBE7cRyauzkbjUigUpDA4lf8JgFYmFo2YrwyB/p74PujOJwmfz3fw4MFwQupkmvHcLI3D/boNjnqXzM4kv0jdszKevKd/+Id/wF/8xV9IGSVyU9YCm/rboyFl22/E+7heH6F384EHHgi9MF2lZNY7llNutV7DwsKCiKBaUUs8ZOFUHGbukSrOrEN+GjBjj32LrhcvkPqLTqUAt1rCU9/5FoqLCwgaDQnDuQQplSpm5+elbI1psoyVhcGhAcQTSczNL6Bm19GW8kct4QoOJqL45fc+gH2jOViBixgBSiwFK5aAacXQahshH81uori8jBJlLqjblU7BrtewuLiAkfExxJJJtK0obMeVMkhLi8to1OqIRWMYGR0TIv1yqYzc4CCOH7sZI8PDQtSXupukwJNT57kCyoTf1vGM8d013SZcjiGff3uoOq544qpMAAjaKDRdnJ9dxBPnr8Cmim3EDPt1m3r9JONHJBmA6RG0MRSAJb+M0hoEZEyGYOiSiQDRRByTB/ZjcHhY6mVSYoNh1PFd46g1bOw7dAg3nbhNyP4N1xPRXDPOWpdZWNFwLEnf7BQfVyFLBchU36ciPwVwDx/Yj9Ghgc6b7x+QqQlY6fN1l5WhzWTIsBuMcRyoY9SErxYptFf8jm201qbsCPfnfSj7xkQljg3KFOnjTbdX/QAiZau65wn93tcbZ+r77uv1e30FCHkeLh5e/epXg1QVLnylyoO28flVmah+bDnbgwtztjVtCH90m6jbXHW/CnzrNlL1NVUrWK+r3G/73Nhv6y3wPQHI2ME4WNn5GG6kvAPJnuQn8TvdKPBvdnLWZGTGIKUOmJ2nc7S4SuaA/+QnPykaXvTgKI6CPsj4N89HY8FJj8epCX8rLu9er42cE/Jh1A8Jn+q51PNzsBGIccDy2efm5uRHNzrd99/voFY1NJXRZXsxdX/fvn3ym4aEE5O6F3VeGjYC35MnT+LOO++UHwUueF8EQARkn/vc58SjwrbmMfqAV0ac98DnPnDggNSve+tb3yrX1z2ffO/8oWdweXl5BawqEMt3xffPUCc11V70ohdhamrqGqkTtfr+9Kc/jf/+7/8WcM/PdOOl2lS9f2bpsu1147wyYW5hHHKVTO8oJ661Vr29LsEp1242wHvzXS8EZBREJQ+JmXZtwGIsT3SsqI4fio3K5Bm00CYgyS/CLhVRKSyLMCuFUuvVGoLOuFpaWhBPVmFpHo1aBYloFMV8EZVKTbhOTBagN65UKiNptPGLP/1jODo5DsNtgDR7y4rJT8SwBIwRlNVrNsqlkgCl0bFRAc5L8/O4fPkyEqkk2uwf7TZqzSaWCwVcvngZ1XIVgwOD2H/goDgD/RYwuW8Ku3aNYXAgB04uiXhMvEMEYwRlLc+Xv+kR47tzfRdNz5VQIz1+/Kk7rpD6bdeTqgAF28Hpy7M4dWkWDb8tRctlsWExO9ITTySfm9dnPyOvjLIg9MylOLl6LGFkiFgus185Fjh+pvZOIRGP49KFCxgaGcLQ6Aj8NnD01hPwAKmlObxrDyYOHEBmYEgkRugN1LMlZaJV0hedL/iZZRiwDODIoUPIpZPXAjLlSlsl7XItbwjHLqkHXLieOXNGxogCRzxOLRZ1G6NAFdubY5x2Y61NecTUWFpcXBSbRjtBm8tN2UE9MtHv2FPHdAM5vjsuftPp9LqjVx+XYdic4WT27TBBZa1NLQhp3/lDMPYjP/IjYpMU8FVtxioitEdsa9p3teBc7xoEZLR7auGse+6VPdftNf/m8w8MDEgUhMXbOVeKnWh1SpHRq87qD8+D8lvrtd9O+v57ApBxADDESFI2izFzAu2VIakmZR2gkZz+y7/8y8Ido3HQB6jqpPqE3A1oeB12dk7+n//854XPREOlOm4/gGe9AbsRkKevFtWqVPcyqc82en+9AKb6rDsUyufp/owTDz975zvfKQkGKtypgDSPYTvS0PAeeW4CXN678jryNwEZPW7K4CqDQg8bkx/IuVAZV708m7ox4t/Hjx+X7FpKntAAdxsc7rPa+1dtzcmF7/wzn/kM/uzP/kwAsQovbFX1v9tDpvcVfbJaDZA5ngtOYiz/w2dh+SOpSWkaIadKfGQ6ICNxnLynkPju1eso55cwPzuNXaOjAq458VZrdUkUSCWijEfCqZVw5dxZfOehb2D28jTMSFT2MZMJ1iFDsVRGy7Hxcw+8E/feepMAMiYPmBEr1NVqEau04bciaDQdEWWNxaOyACFgqVfrKCwXwOdhAfOKXUOpVsXM7JwUDLdMwjtDJDFM08Lu3buxb98UojEq4kcRs6JIJROiicaQJetUMsS5EqIkKKNXzPcEtBJwupS98HzhpPF3MwDy9SZOXZrBuel52J06lrI4yaUlNMnwaVjnm96/uCQRxEwDFkPFVMsHSxjxWQmzwvBwNp3B6PCwTJhT+6aEPxZLJnD2wgXhjKUHBrFragqHbj6OfTcdldqZzDJV5ZJ0LKX0yFYCmZ2EgkTMEkCWjLG9RRAjDGOHOZdr6mDoEy/7HMfDZz/7WQmpdXNA1aStbMBqdliNX+UBW8sGqn3U2FR2R7etW/FK67aN4P+Nb3yjcGS5aFNRlLXubyuATAFXgh8VQVD2WnnpWGeZuo10EPSS91irDdeaf/TogE7P0cEZ92E0gl560kMmJyefIVK+kwDL8/1edjwgY+fhJM7QlZqM1SStD2D+3cs48AVyUv7gBz8ofAS1qus2Qr06vZoQ1aRLIPBHf/RH+NCHPnQNgX6rnUQ3GCosxnPyXvX7JKDRQ4XdrnzlvVLH9sO56OV2113s3c+mQK++elP3wd9ceRH8kjtGD5VqQ/V+eG6dr6LOr96lMuT6ymxpaQl/8id/IoCc4RMdcKuJQX92mX+EfxOq1tND+tu//dt429vetmKAdb7GasBHf/98RwyTUsqD/VCFcLb67knqZ63O7nDwemBM2gmMPPoCFm0BUC3hkIWALFzhRsPy4nKbIhDbSdIQOhmJ/61ACO+XL56TItsER7mO7hh3DZwGPLsKp1LE5TNn8NUvfQl2uUahfdTsBlKDA8iXyyhVarDaPt7z1tfh1ffdiajfhEHSO1XlWRKoHRHwwcxJhiIJ9jhJje/eJQR436EcRSChUs9zUawUUapVYNMrTVX6FiOsPqImuYQxDOSySKdTxIJhmaRWSzxkccmIbMtnJM8TTDtu6BlzAx/Nlg+/3ZbKBV6rLWFL3g/BWZMitFUCsmlcnF8WQMbv2G4MBRLwOQ1maVKDjDDTgGVFELdMxNjKBGGRFjx64pwGYpaFuGkhl0zjpiNHxGtvO9RUsxGxDOQZCjaiGN8zgVvvvBOHj98CM50Rwd1INA6PmaIsv6DhqdBDFr57sYNc3BjAQC6D/ZOTUimAemvymvsAZDyHClOpRRM9x7S3FGXVx5I++evjq3sRsZExoc7TC3B1L7B5Xp1ComzFemBPByBveMMbxH6TitEPWOx1bn1R1++z9vJEst3p3aaAtrIpOt9NX2ivdh21AFdtoYPHXn/rC2m97emsIG2G8kJq3tHP3e9z3thvay2w4wEZQcUnPvEJkT2Ynp5e8aioSV0HYat5jNhEr3zlK8XDwpAaNzUh6xOfmtSVIei1H6Ul2HGZrny9Nx1s9QOKlCFVYEcHV/2GVNU1FWlW58h1u/m7DaB+Pd6vMu4c3AQu1P3SeWXKKOkgTQdeugFRbcuwBwtP08vJlaTap3tl2G08usE53/vHPvYxIdF2gzF90lH3qK/aFejjb05SXF0zbLrW6rTfvkFARlI/27rX8691HgFkrZBPVy1V5LkY7gsIISIhGDU5aatSiQLKCM84o4f6VZy8WaeRtRjzSwsoFvMiC5HJZDGYGxC5iHqxiHNPPIbTjz+G/PwcnHoDdt3G4MiIZAheuDIDxw+Qihm4/57b8I43vBrJSADDc0XPLCBfrcVqCY7wtSgZYUYtjIyOYvfeCRjU8WqZ8N1Ayi0xi7HerMJr+XBbgchgOA7Djy3Eo4lQd8uIiBAqg6YMfTJsw9AdP5Ni4u22ZGdK6CwIQ5QOMyTbLXgk/nfarklemUOvWRv1poelio2nz18Rlf6656PWcCQZYiCTQi6bQdSMCsB0nQCe5wsspiBsjOHEFpMOQvV9OqbIL0sZUSQsC8MDgxgaGYaZiMNKxiTUS0/k7be9QEj8mZFRHDx2HLHcAMxkCk2Cygj7RAjHpIb4yqbqXYaOLwKy8bERTOzaJXpr9NB1iGd9eci4twIZDE8yyeiLX/ziNSGz1Sb+a+5Ky8jud2zoiznlMdIBlLovtZ/6rl/7phY6tEPsI4xykJvaT7hxLXun24w1x2iHL6vz8nQbxvFPEMQwrfp8LduvrqWDyW6grOxytz3p9U50IEzvGJOeWPP3RqiyXwt+fffb8YCMoULqUJGIzw7VayCu5s7WAQ4HJF3wLDDeHRvv9kb08k6oz3g/JKozdNXLu7TR19Nrhajft34+faDqnjR9kOpttBE3f/cA7+fYXkZBffaOd7xDVqITExNye/oz8W8dEMtK3wgV3NV+KoGDYIMGi+2tVozdq2T1/KtNAjwnOVqsHEAyrQ629AmhH8PK8ODP/dzPSWJAPx7I9foDQ/AEZN0TRK8+2H0uztGc2BlCZVFwn/ILluKRQbhMDN2JBjw9hlKKh1P1tTUTA98VHlTgO+DfS4sLWJxfQKNaQ9KKorSwgJnz53Dh9Cm0yMVilqFpIp5MYblUwdzSMqKJJGJGGzdNjOBnfvxdGMskEDRYA5PAiKWLPBRLFdhNR2pHDmSz0jdyuUFESJw34gi8lnjSSLyvOXUpiG4lqEdG8MPyUBF4boCg5cNiaDLwhDvlOQ4adl3kLhg+jMdCvyABD0ETPU0uqQcAXNak7LQbwawANZ+euwAV28HschlPnruEmXwJdckuDblSDE0mYjHk0hkkE0kpfSTvvx1IHVAGVAkGqSnC5IkWYTGlGphs0QbSqRQOHjqE8b27MbprHJdnrkh46pUvewXyhSLsIEBqcBgHj9+C3Oi4eMkIdqlPRm0y2SQkGm4SzuyEJglO9+7ZjTEWPdcBWQeXrZQxWKUz6gsU8j0ZvlLUgm5Q0n2KfuzEemNAt+nKDvRanHQDtX5Bmbo+w5NM5GG4e7PesfWeZa3v9cgA5yC+f3rH//Ef/3HlfnhfujdtK9frBRrXstlsXy58qR/J0G4/Nmir93fj+GtbYMcDsnPnzknMn0RHPUzWq7P1erk6aCKXiGEvPZbfz8DUOyYBAsNxlIXodxX4fO503aBU/U+PFMOMJNVvZaNX7H3ve59kkipj1e+716/LSZWhVIZj1CTTz7vvvneCH8pwECCSn7TVbStK/UoglMCDEyi5Vx3Hl5QTkn6r3eC1xjj8woyECRbk7tK74/uuENTbjoNqIY8rZ8/g6UcfxZWzZxHxfdQrVTCrj2HGheVlLJWrEgal7lncjGA4GcX73/s/cHD3CKJtV0okNZrUM3NEGLVRb2Aom4MZBMjEU5jcsx8xIw4zoJfOF7BmxGJw6RKKsuQSCfQtOCzlxHAmQ5Fow20TaIXFwwkiKW/BOp0Elay7qUA/w6Qk4JOcL14xUufCYkTCt2uSZ9Zqw3YDLBQquDi3jG898TSKdhMtMyoeRbYlvU5GuyWZo8lYHOlEUoAfNdRIvSeQFA9xm1mnvFJLEgqiEUOqEhDMMcR66223Su1R2pFDhw9h7+ReROMJkd2IZ3LIjIwhMzSKwdFx4ZEZzE7thJz5vgSaScwyZJFFOzU8Dx44gFwus1I2KXSSMS6tesC1rP7uHExl48iRpYyOXIsaZ4wVP082JguRNE95oX4XYlt9dD0qoOyWAsAXLlzA3XffLfSXXhGfrV67n+NVOygPKDM/CRDJ7byxbX8L7HhAxtAQXcwqFVhvoo16qCgKSpcsuSvdqd39Nj05TAqQSYioI8XQ7/HfL/vR+JFvpwRdN/vc1FcjIGOosJc3sZ/zKqNzyy23gJlMavLZzAqQ/ZDvn4BMz7rs5z567bMVQCZzbifTkjwySmAwu4/gKOzf4WpbAbGeALQdSqpQ0sL3HcSiBhy7LuFGt15FLb+EM48/jtlLlyQT0q7VJNxZKBSlvmShVodBEGWYMNstZKwI/o8H3oMTByeRppJHy0XTbYgXqlKtwbUdRLwA1aUleNUGdg/sQVD3EGc5Jismi6VEJgszlUIkHpPKA03KVzA8SO9PPArPaKPBUCUC8TJI7UrfgRRmMttIJeMw6UFrteEHbclmDOhda4W8MRL62W5O4KPhubBdH5WGh+WqjcfOXMCTZy+iySQEeqEY/mRIlSFgZp21qTNmChBiiDSZiK4I1obcrohk7gmvjVIEpgFHpESA4aEBSSwhR45h/T0TE6K7lsxkkM7lBADumjyA7PAIrGRGwBjDtYR3YV8NM2dF9DUsMS7XyKTTIg2TSYVSGaHnTG295S9WIqAdr7QCBOTaktP0fLFrumeenFZmjT4XYKObs8y3Q5tGQMYFkQJrumdwO9+Bsq0nTpyQ5CX2pxthy81a9c0ft+MB2cMPP4x77rln5Qk3CsLUgexcLFFBDgGNokxmWohsrSbU9+MEQII4w3FqIG2++Z9fR+rGj23MepaqTttmn/Tf/u3fJEvy4sWLK6fQV3X9GC0V2uDKmKn0WwFkykPK8LfKEt3ss/G46wHIXN8TD1mFRcE7yvx0eSmPog7IukEZvT8ss0PWvNu0EQk8XDhzCm2niVbTxkAygdnLl3DqySewvLSEpt0QbbBGo4lq3YZDkELhV4qaBj7ikRbe9eYfwsvvOomhdAxGizITrhDpWZMyEoSSG77dRMT2kD83B3uxhIjbgkFPlh+IDlc0lYbPbEUKr3ZY7CycHjAkSAmKuIkgZsAOXCwWluA06xgdGcThg/swMJANPWStULaCoMzhD0OfzEKlrl8QCNG/4buo2A2UbRfLlQa++s1HML1UkJJPDssjdbxjDAsSCBGQhR4xwYewYgydMtkmrFHJe6UuGsOoVMxPJ+IoLC+DWZCU5xgdHcH4+JgQ/IdGRiQxwvV9jO2eQGZwGEPju2El0yKMa1KLzLSuAjKCMEmeXCktDgQ+xkZHRR4mHtUSAFZs29qAbCUE2vGEkR9LjT5lH7fSt3fCsfp8cdttt+HLX/4yRkZG+rb91+sZumky/P/BBx8Uvpa+9QopXq97WOs8yqYy2YFRBHJtbwCy7Wj5a6+x4wEZdcIY/tIlGDbjRmfn4nlY95Gr014chdWaX3c7E5CRi0TX/g1AFraYbvSU65vZevQiUQZjKxsN6E/8xE9IQoeeXamDqn7Oz/7DbEvKp/QLxHuddycCMk65+UIe1VpNQnuWFQVBmu4F7uUlEw4a+U+WCZ8lkHwPS9PT+MZX/wtG4MlPtZjH4tyscLR8FuVuuqhUqqjXbeFmxZNp8Tq1EOp0mW0fL7vnDrzjh16DsWwSURFxCBj/gu9Rv8kUUJaKxZFqmVh6+hIaCwRkATzbQXE5D9tuSiixQVkUJiZEqfMVFkj3rQjcSAsVv4mS20DerSEw2xgbHcbRo4dx4tbjyGZSAowY6qzzXF4ghb2b1CXr6IhR3JUZj3VWK2g0UaFC/8wivvLNR1B1fBjxlIRITdav7BTvJtwJcys7xds7BdvpuiIgFRDo+8ikUmFbMCzabCJLbbB2S0KcL3/ZS0Wzj+WtWCqJQJGisAxb7t1/UEBZEDFhRGNC6pe6nuJ5U6mVFEMOBZHpIUtELUzs2S1hOJL7O2yzkG8Wplp2uvHqIUtl3zi+yI9U/NjnCyhT45jtTuoDAVk3QOrHhmxmn25bo1/3q1/9qhRO1zMfN3ONrR6j228Csk996lPSR29s298COx6QUQSWHrJenpB+vGU6D4LxcQqUUqBPHdsPj0gfVAxZEpDRQ3Y9OETb/8qv/xW7uSb8nwRarrR/9Ed/dEsXpAGlcKoqdaW/t414x3gTFGOkp607gWAjN6gDsp0SsuT9M1zJe6PGF7015CkpQ79aH5foFzMEKUXSbMCt1fDYQ9/AN77yX7BLeZjtAPVKSYjr9ALVG7YAPobwCEAYGg1aDCn6IJuOCxS3Wce+XaN473vehZumdiNttRCNMGmD8MGAacZEMiMejSNOF1jRxuK5y3DKdQync8ilMlIXs055CYZyyIWjLpfvw3aaqPsu7JaLomOj6NqwhtPIjQ4KIMtkUxIWJOGfEx/5Y+VqXc5VazTFQ0aFfYI1x/NQb9qoNGpC3i/YLr71+CkJWQZGDC3DkuzMeIxKbrxzQs4wGCi6akqOwuiEEoV4Ly4y8YwJuR4h54xgDC0fBw/sl0LZBATC9zMtpIdGkB4YkkLnQ6Nj2L13EgEMeKyAQEI/s5flep3EGMnaC0EZWzSbSmLf1KSUn1JgbBUN2Gu6uQ7TFEigPSN/7I//+I+fsdDayBjZiftyLJCyoDxk/dj96/Ec3YBMT6D42te+JsLlq81j283h430oQEZv4lYWrtej7b4fz7HjARkV9VnGZzNesW7vDYEd5SoIFpRMw0YH5g1A9sxh0m1Q+D95en/+538u2m9b2QjImBmrQpbqWv1mWOn3xuwqVdlgs8ZmJwIyek9o6Ofm50XHy/V8kZVYz8MRArIwDGYRwFSreOLhb+DpR76D8089Ca9RQyoeQ6NZh23XRWyW9SOpA7bU8WRRR4sgxzcMCQGWSwUkrQj+x7vejle96C4k2q6EMRnyE56ZyRqNURF4jbdNmLaL4vQC6vkSolris5YAACAASURBVG0DKSseFkWnQn4iKaDPplBttYpqo44qSx/xnlNxmNkk4sMZJHIpKb9kWQZSqQSiMUsWS7VaHa7XElBGvhvV7wljCHZY4aDmNFCx6yJvMZuv4MHvPI4rS0UgmpBwJbdEzBRPF6UtpJA4+WgtSBiU4IzXVIW8+Yz0plFwV/TA6H2UzwKRzGANy8NHDiOTzcp5rGQKUzcdR3ZkVEAur7hrz95QuqTF69Dz2PFxCeALs2PDhUgoQjuQSePQgf3Cm7uWO7b2qOvmkHFvLjBYyJvjdrP2ditj/dk4VuedUo+S9oQcso3a/a3em7I3uoeM/NiXv/zlz4jWPJc8Morl3vCQbfVtb/74HQ/IvvWtb+Guu+56hmxCP94RvVk4AEmgZMiSYGEzHjJeU4Usb3jIrrZur7akF5I8q62GLP/jP/5DABn137rf53qAQ+3P++Nqk4ZY6f1s1CArg7pTARmfdXFpSfhdDMexwPha7SNcpA4Rigr0UTp3mk3MnDuLR7/xkICyZrUEz7GljiXb7+QLXoCG4+Cxx5/A/8/ee8BJdlV3/qdydZ6cNZqRNKPMKCeEEEJkL1kEC2MwRgYDNsYYw9per8EGs7BesM1iA4Y/lglGYLCJNoggEBKSUEZpJM1oYs90TtWV67/f8+r03H7zqutVd013T089fUbV3fXefTee+7sn/M7A4LBSUQDI8HOCtmGyWJDx8VGJlPLy3KdfKte/7EWyqi0ubbGKJGMQmMKrFZMYoCuakHg0LrFSRbKj45IbnZDsyIQUJ/Nwq1Y1QqQgimtmBs3XB+JAY9WWlHhHmyQ62iTd1SbRRFTNrgAxABIBCmjrMplJZfkfG89IhucJYKiImkInAGRZTJVZGZ7MymO798t9jz4hI5NFKUbjAt4CYLUlYhKXsnK18Z8CumJZwZ1qraQk8aiXRgfIhMlSwVulDAOGOvN3d7TLihU48a+XzSdvUQqWWCIpW08/Q7rWbJBoul3Sbe1qZm5r71ATZVTT8nh5M6vqKo/koprXUud0pCIb1qySTRvWS4IXeQNevT2Mnmy6Hy1aSGhhAGSNytfZb0HH9klXNqH1Qf7DTG9ro1E5MNva+g+A/H777berydLA73xrxPzylDq5GrL56pvZ9ulSfG7RAzKiLEnDM5fJas+ahgyw4KqO6w2s66/E5mAmy2aYrOq9+3j4Pkjljk8Lpo9mmCwBZE899dS0rpjNhgHvlZELMyfCzgH3xGqAzKIsZ1MPtyHNcOq38jBbHjzYS2igOq1H4SHzRQFP+ZLpvu0lHFcTbqEgiUpFBg8ekFu+/19ycM9udewvZMfVQT2VSsr69RvkyV27Zf/Bg5LJ5iUahZg1LpVoTPonxjVikXyRmDq3b1wrv/Mbr5bT1q9Uktikasmgj4hLW3sXOifNb4mmMzuRkUquILnxSZkYHpdClpyxmOaoI6GFHiCMADITMQjWJJJKSDQFAItJIpXQxOL8A80poz60HaNjqiUDlBGpidERQDaRxYSZkYlCQQYzWekbHZf7Ht4pT+4/JJOliORweYvFJJmIS0cSQOZpyOg7/OU04wC5QMkJGIWdIyapRFL9xohChRAW1n643bo7OzTxeXtHu6xdu06BV9eyZbL99DNl2dp10rl6vbQvW+4FBRgTvZokqQNZLY7QTkyx9FfHFMB3+ratmkXAM2lWucosG0ODQUsAgz/4gz9QaqC5yNvFJLNc2cQ+Ask0gGy2GvJG2xYExHRWRyJCwBpuNEEasfnqf7/s3rZtm3Isok3kuxYoa3TE53b/ogdk+JCh2ZrrxcRikhH2DCBrZEG66mZO6n/yJ3+iHFvNIAada7uCTjnNLLNeWbZg6SMjruVvnEYR7Kjk3Xvs56D0I0YG674Tnz8Y/wFSJsjcsasHiNyITASxmSxne0KGXoIoW8a/GUEdtQBZI/MTx3zaid/Yvn37lQnf4xbDi2m6xmSqvxTwEEXosbTD5wWdA6mSHn7gPnngrrtkpP+wFDHpjY7I2PCwJOIJpa4oKnUEgCEhk9mC5EsVmSgWpRyPymR2UmJSku6EyAue+XR56bVXSVe8IvFKXhnrcepPJtISiaVUSwSHGcz35XxRCpPwiRXVh6xYLOk/1RYp1xYe6xFNCwU3WSXu5eskubf5BCprftwDZoVcVrMJwPGEdgxNE+8iZyXmS/JXjuUKcng8I7sPHpa7H3xEMoWKZPENi3rmXnzBetpTCsZwnmd+5gr8K6n/F32ciOCsH9dcmsV8TvNodnW0y7rVq2Td6tXS1dmhkZVoFjGVdnT3SM+yFZouafvZ50q8s0dJYAHPgFPbIPFzA5R60ZveGPLp/fM2dIDf0845QzVxSolRb7HW+N4lIiWnItQX9dbVLF+1II+ZL+VLX/pSJRiH9HS+nfrdPrb5itYf6w9z1P7m9rseQqok2nxaNpVanehqA8OOn2vSpY4AsptuukmjLGfr1jOfg+zfC2oBSL/JuBH5Op/tOSEAmfkbsSGjccOpFqb7sJerSWFDhqmfDXm+TjEz1dM94fhTbsxX/dz3Wn1e8IIXqIYMnwQmv5svz98eVzhyn3sy++Y3v6l+aABhS+s0G/8WysSHbM+ePfr6sKlT3Ahb2sH4v+c975F/+Zd/UaE+1+Tin/3sZ5WtezZM/W4/el5FFekfGJThkRHdzLlcUlG7X4VRdXPHWT8RB2wUpJDPqumrlMvK/l1Pyt4nn5Dhw4dk987H5PD+A1IsFCUaiSm40HyQZZHJyYLydeUrIgUpSxkHfrRu+Uk5ffN6eccbr5cVbTHlJMP8h39YIp6UdLpLNWv4S4EKMVMCxHD4N9OcasnUTOfNnwIJwyv4gVWkrI9htlMX+yppdFniiajEIhHJZSdlYnxMfc8mFZCVla0fzrEMDv2TORmcmJSDoxPqyP/UgUOSx28LE6ymXvIc83s62iQF+388plo3IjX5h/mTvkvFCVCISTqZUuoQQFxnW5ss7+5Smgsc+desXSttcJNF0SbGNe505Zq1svnUbRJt69Tf/doIfvfmuQdYDZBpe6v/1q1dLZs3rZui4Agrz6bNm6oWTcFlIiFf+MIX5K1vfav2m6XzqrXe5ku+hJV//vvcgyDf/cVf/IVm/Qg6IM6m7xp5xpUj9n6yfiAnYRJgjvuDjYL6PQiYBUVphvWxtTZYGdCxQHuB8sJkUi1wt5i0Z35gZv1J+4IsIWGtI42McTPuPSEAmXVUW1ubPPTQQwJpadgTkqtO5hlSJxGJxIYc9hTSjIGaqQxXMNYTos2ui3sqo2zqQh3Ih8dJmwAKu1QTw6blaAL8wtF/cvnUpz4lb3/724/SRjWyGdi9cKOhcYWzyYCfCaKZ+sWdKwQXQMPxk5/8pCnjP5fUSUcBW+X6ysqBg71qslR/I0dt4gEx3dqnHMO5SbWVJCOHZb4MXYMoU//k6LBkhobkV/fcI7f99KdqWizmi0oHkQGUlSpSKMLxVZZSNCKT+Zwk0in1n4oWc9IeLcl1L3quPPPS8yRZyav5D5b7RJRURCnVsEHvoLks1QPLSxPE71LN46jUHICxQlEd9clzCSDTjAQ632DyR5sGuWZFNWYAtAxgbHRE6Toyk1k1VcJ8PzwxKWPk1MznZSRblId275MHdj6p9BMAMgWJSm0hGiG5vLNT2siPGfGc3tFyqbarCpI60wl1+se8CUcZ7+Y5QBzJzlevXiVd3d2ydsNG6V5BROUKWbZ6jazftFkkkVL/MbRtR7R83hoyAAbcNNJWEqijCeN7NstTT9kiyzrbq7kr576ymR933HGHzm9yWio01kCGI1rWI0Bx7u9rdgl+AGblJ5NJ2bhxo/rGPetZzxJ+n8/LNJt+WcMhE207WknWoN/iYhoyA2b+vnfHxtrjHo7DyEj/PRxaIQbmkHi8Xu58dYGXraOZlAML3eYTBpDZiYEk5SS+5vcwWhIDCCwWniGtxDve8Q6lYQhaEPM9oO6C8mvIGj0lzbbubh34GXMlqaUwV6opTZngE9PMxLZQgk6O9jdOkPigYWY2oeZXsYeps5swHTD9V3/1V1qfMCc8FyBSLxKUE4mGBoF2zRWUUx7kubYhhwGIbpv99QOoHDh4UHnCAGWY9ew6Asg8UMaFXxftQLOFkz9tJAcmflOlyUl19N/7xBPy71/7mvT39srw0IhkSdpdyCsgww8MFn78uyBdxfcKlvo0gQDFnJy2cY288sXPly3rV+jvy2CmB4TBzJ9ISzLdpgDMg0Ae/zyUGmjNNGCxqsnDfAkgKxQLnomVf9SRFEUlD5BB1KrO7dB1AMhGhjUIB760UiWq0ZSDYxkZyxdlPJuX/vFJue3eX8nBwWHlU8vRDwpCPBZ+2PiXtXdKKh7XdFKaLSAW06hPclzi9A+lR6RcUj8yNHPJaFQjLDXheCKuAQb4jaXaO2TV+g2y6ZTTZPnqtbL+pJNl1fqNkiHXJSSw6sTvXfQHukEdLwVk5O6MewS+eMJFIgLP35aTN0s64ZFxzPaiH3mPcdbRX//wD/8gH/rQh5RGxeaXrT8Daa7rwWzf3YzngkAYf7P1RPvI/sABkX8cyupp7JtRr1prdNpajESE1HBoJAle4qK+AMYgSiVX9pkp08qz3MamPXVNpGHaYzKcefbKV75SPvrRjypvo3s4sHLCyM0w72zGPTMpVlwzpbeujshClYAhfSybUc+wZZwQgMwmMpO2vb1dI4lIoMtpIEwKJZ5nAyZkmg0dB/PFAMb8g7yQdUKIsJgJnEAz9uxnP3uaDwKTHyHjgiNbIHyazxNADYDw+OOP68mRVFe2CdjG0YiZ0K897OrqUp+017/+9cpLRsTbTJdqjyIRZcKHw4jxNz+0MCfQeguxlsmy3nNHvj/CKKWbZkSUsR9NLlxXKjyrO7aZvqw/3XeoGRA/wASO+hHNQQlRLJqykYF+ufUnP5Ff3HqrjI2MahozzIn4ZcHQhRkxmUopqz2Rl0XMX7GYRMtFSUVLcu7pW+UFz75Setri0pVKSGcqJe2pdmlLtUkySZojnPK9qEKFIDi2Vbz8mJqeDFBCIvBCQecGf9N5Ui56uS1L/A1zqqcxo+6euXJUJibG1ScMDVj/6LiMTBYkH4lL79CIPLZ7nzz05B6Nqkwkk/oOtISQ0GLGTccS0p5MSpK64c8lFaXimMxlVRMZj3mUGPCMAcbQkGkAAI7+0Yhq67q6OqWru0d91wBhp555thRgNoslZNMpp8jqDZsk2d7h8bqp2arqR1Y1w0YJ0KimtiJ5OkAaglkoNFau6KnC2PCzpdad9CdzHRnJ3PnMZz6j/5B1boo4AzpzPYjMvcbTSwgCZsga3FTQ+JF+jaAe6m0HxGbXoVZ5QRu/e9CHSQAlAUSxmUxmmqbMb6J0ZXyQqdKAh41PmHHyH+SxJL3iFa/QgyemS1deuGBsMQAa92Dgtpm+8R+6TanCM0H+yvM1H2Z6z5IHZK5JzQYM8ABguPTSS+uqr+00BUAgQqevr0/70z+JF2ow/YsSIQTo9GukjlX96EsyH2zatEmJF2H6xiToAl1MPZiKcWLlH+DLNa3SBgNllIeT67e//W158MEHp+z/Lks/95rJMYzAMSFlpylOzBAyosELoyXlfeTAxJ+NunHRv80gBiZakw3DDwzDC7spRqkpEyUaI7SLXiqlI/5H7hyY2sDE044oq1aV62pyMiNs/qT9yY6PSXZiQp549BH5969/XQ7u2y+jJEMuFhWApdLtXkRnxDvd5/NFTbRNWUoSUcpJRyoil194jlx+4Q5Z1paQVCQiyzt7pKu9Q4EcoAxuM0s/pJqxIqDLizbkH+/AXIkfma1JAJmCsmJBSuWi53OF2bVYkGxmQmgH96PBGyELQCYnmXJExgoV2fnUPvnV47tkPF9RsynlaJBmNSF7PBrzEojH4mpijVa7ua29Tcd9Mjep7yrmq5q5GPktRWKVin7yD5Pl2rVrZN369XJoYEhOPeNMueZ5L1At3SNPPinrNm1WP7JkW7t65QNAiaykH8z3j14EbKLJLFfr2NPTLads3ap5MvFZm+vl96ehfazDb33rW3ogwu+Sf0SYm6bMDkdh199c61jreZMFLhBhLWGiRCa98IUvlNe+9rWqJXPXeliXlbnW213HtdY0/b9z5051gyGd0v79+/XQg0nTbZdr1ubvgDfzrTVznF9zVq/+7qHSBXv01Y4dO+RlL3vZFCDzgzEXqNV7z7H63uajAVebl2hCUbigIGB/4nL3HLMehVHIHKu6B5W75AGZTRoGyj3duSremTrcnnMnuk3iZmhImjHYbltYRNddd52ebMwc0Yx3zCQQmfAIQM2nh6akGnbPMwCDf/3Xf9VQakAtuSRNw2Fl2uKgHa4Z0H8a9AubsP1v4Nnud8sNo353Nx2/ebaWw3PYPsevBUBGv3G57wpTNzU9wgSvYMoz8bGhj4yOSF9/v4Jf/6ZpZg2PSdSL3sKh3qNY8NL/FIt5BVlEDsIyv2/vHrn5+/8lP//pzxSgwV2WTKQknkp5J/pSUQpoQCNx9Q3zUiNSNxzfy9KVisiVl54vZ5JrMp2SrlS79HR2CuAC7RSgTH3IcKwvlTWnpdXH4+MiuhEfMsBXWfCnAkTlizkFaoAIQJkBskI+p21H4zU8NiHDkzD8R2UkX5E9hwdk5579cqB/WCKJtJohvfYSkICGK6Jaso50u4KxVAwTa0RNhu0dbVKplBTsZYmqrPqSkasSrRgJ1uEti0cqCsguuvACWb1mjTz02GOy+bRt8vJX/7rs3L1X7nvoITnvoktk+ap1kkinq3kwOegllCSWcom89Nj/PWI2AG4y6aVKWrtmlePM75HUzvXymy/5nQPogQMH9N/k5OSc+SDnWkf/87Yhsy5tXQMm2YwxufHPgJhpu7nP/bnZdaq3nwRp82gH4AofVWQkFhnmr+vvZH5mAE7GggMrGvbe3t6pVwYpIGaqj18mzmRlWYyALGg+8DdM+lAvXX311fLmN79ZwaUF8oU/7M7nzPDedUIBMuvesBu5Oxw2UV1QtxAmQv8mbcKFehGyzCnrjDPOUC1Zo/5Is51+NsH9p06EBhGJX/7yl/XE52q5/ADZFSQGomuBHe51T8Yz1TsIfFl9re/CtNsVXH7gFOb5WvdAe/G6171u6vTWuEnAUyF5Gi7P5MfPuXxOmfsZgyCgp6BM0xlVBYFG83laLsAOF+a/cskzPx48sE/uvfuX8rWvfEUG+/okXgWAak4sAc4SChDacVKvRCSbxcespLxg5VJOIuWsdKVj8oJnXSVb162VjlhMeto7ZO261epnhYYM0INZtYJmrFTRnz1+Ls+xnWhJsgHgxA9AI7WR5tcs5JRuQ016hGlWSgqeeD85LMdyeRnNl2WiFJGDIxl59Kl9su/wgPKNaXoiMggo4X5R/cHwGSOdVDqZVoDYnmqTWCQmxUJe2trSSquRzWY0XRXAib5U6ouq750CsqgoD9kpW7eof9jBvj7Zum27PPM5z5OBkTEZzWRly7bTZdnKNepD5gUpRCTBOwFk1QOkmWLpE/zjYOQ/ZcsWaW/zHNPdEZzNPHQ3J1dTVkuDtFg3M3+97BDilyuz6aNmPjNTvVwzml9rGeRrOzo6Kt/4xjcEv2hAnIFM/zvC1N8PzIIOr2HKWeh7/CZ1wDnpymBGwCpie2IrynKWI9UsHrJZvn7RP2YLBxUtuSPh2jGgEUYdO1eTg3va42cTKnx++tOfVj8ETJb+06mBrrm+f9EPUJ0KzpUY1i1e+1JBGSa+ojqf2+lZHfdx2FcuMI/xXYFaxOMww1zGP1PrK3jGSb/qGwUsOtzbK1+/6Svy3W9/W/m2AFAQwcLr1NHZ5fmV5Qpeep+S53uXKwKg8PUqSlsyKpvXrJCnn3eunLpujcSKBVnW1SnLly9T8lSNIqw6sqMhk7Jn+gQo4phPezIFIhxLympP/kciHtFW5QqTUizkZEV3pxRx/s8XlJZjolCSsQLJyCPSn8nJo3sOyN5DfZIr4m8XlXgsoZoIHPBVu5bPKyBLJTxusYRFgBKNWvIShBuP1cjIsKCJIwiC59GskSaJKFPAGDxh69es9jR1OPy3t0skkdJoS7Rjm0/ZJrlKTLqWr/ASqBP9p+bjiHLJVZG0gi76Gp+0kzasl7VrVlS/q5LBLuAiWOj1G06LvIAddIxfjSYNeiEClTh8+TXsCz0+x7j5NYt39yXkG6ZrqKpOPvlkfablQzbLkWkBspk7zk6AMD5/8YtfFHhkbDLOx6QLOrlRY3whYP0mjL4RJ/xZTpPj9rFjBchU6JSKGoAwUXUUPkI3Yto0HPkBaUotqqZAjxgfzRhJgkSURKJYkvGREbn/3rvlO9/8pux+4gmZGBtXX60kLPmJhMRTmPIIE/PMfjxDFgA0WhKPS9fy5bJiWZdsWN4p67raZPv61dKOWS8Zl672ds0EgJ8UdcFciB8aYAlTKhxi2Vxek5tP4FBf9IAY1Bv5YlHGxselWMhKOpVQIASIBM9M5AoyXihLNhKXAyMTsuvgYTkwMKRcZDj6q0kUi2CpPEVbgZYNEAYow+SYiiekkPOCUXDiBxh1dOCEH5ui1UAjh/M9gAlQBiCDSLY9nVROMiz4OPZ39vTIaGZSaS7OPOdpsnzNOulZs0Gd/dMd7VIGGAOA1cHfm9K0hY4laKCzPS2nb9tGogKzNh+3875V8eb1AOTZ+O4+8cQT3pzRA9aRDA/Ne9PxV5Ltj5gr2ZMwXc6X5Wg2vXVCmCxn0zHH0zNMtmuvvVbY3PHnMi3IfLTBbyowTRh+Y+985ztVlV7rWgiT73z0SSPvaCYg471mgrRP9SXr65NcPl+Neq2Ge+M3pgz/njmQCyd988XRKMZCQRNk49w+OjQkd/3iF/KlL/yL9B86pAAhn8t6PGdwhyWS3icEFhFRTZP6esWisn7TRlm9fr10t6ckWcpKsjApO045STpiOMF7EYpe8nE0VtBmKLtDNfIyqmBsMusBsAyArJBXzjN8uGDdp97pRELNpoA5MglIPCFDE5MyOJmVocm87OsfUmd6SF1h6UcLhd+aZgMoYWL0EoOjCaQNUF5QZoroYaXlQEOG1s4L6MElIJ1OyeBAv2rJylBf4NgfjykggyzWA4cVTavU1dUtPStWyBjtyOdlzfqNEku1yZbtZ8pZO86XNevXw0GiPGcRxkYzFNAXakdWc+XJmzapdky9xeij6VH8jUy71r1LqAfuvPNO+e3f/m25//77j+KNO1E1ZO7w2j6DcueCCy5Q7ZgdThfbNGgBssU2IrOoD3byF7/4xZqqCCdWldfVdDqzKK7hR/wOsmzmRA9it8d3LMgZtOGXLNEHjgUg8zzKvIuxgMaAiEtoFTRqEdAUi+rvjJ3NFaMkMR89UAFO/Qf27ZPbb71Vnnx8p+x6/HEp5jAJ5tRnLJOd1PLQgimOwtRISiaSc8disunkk+WUbadJqi0tpVxGRnr3SGekJJedvU3aoxUFZAQEVCumZs885sYCJtaI+lIBxgBSpC3CbwyTpX5CzUG+TqKeCSaIoFmKymShJIMTGRmYyEgEM2EyLX1Do7LvYK+SxOKjVSEvJZkH4CYC/Ch9BZoofvb4xGDfj2Nq1GCTgkZUAhjRT3EI6unGTFuUXDarZnnVZBFpCQdZld0fgIY59pKLL5Xlq1bJzt275cDhw3LRJZeJxJNKuXHmuTtk9bp1Eo0nsNKq2RLtHeMAwATgLl/WI1tPPlk5zryclU3x41+iq+rEaRaAC6Dxlre8Re67774pipLWYffIHKAvWK+33HKLMissVj9IPRRXFjmEbpks6wsXNpXrr79eyfyILJnvCeeCP94NCIDt+QMf+IBGDrWEQ+0xnCsg8xJOKySqSXQ7PjEhg8NDatoDNMF5ZZBNWfGrZSiVCJkWolHlXdv71B75xe23y5M7d0pmfFQ1RnnAB7kgx8ako6NT5xuEsEWpqBkxl82pcz1loIHafvoZ0rNsuWQy45LPjMjhp3ZKd6wkz77kfFnRnpRCdhLU6EURajqikuRzgK+Cmion83nVkEFdwXsAY6p5A0xWUzVpFGYeGJqQofGcjOdLkpGIrNp0khSjUent75c9e/bK0NBwlUYlrkS2yr1VKkmsqgFDG6hhEeWK0l2oY38iqX5jBB7gF5cnQwFRpWpOFFm5coVqEony5BMwyt+TaPxg7Y/HpKenRwNuTj1tm9z+y7ukUKnI1lO3SaKtQySZls2nnCorV6+RZStWSLqzU6Jxoj4BqZ7JsqO9XUlgO9vbqtqxamYFTSB/hFC2vqRo3bEUe4B0gJDLYpKz7bxltvRG2t17cJ+BBmMxXy1AtphHJ0TdbOHBtQM7Pnk6w3BrhSg61C1BJks2EwAZANF4u9zCXIfLUC9Zwjc1A5BVEVVNQAZgHhodkYHBIXWGVw1RNfdlpeylxrGQcIAYaXMeuP9+BWSMX0X9qjzOq2wmI8ODg7J61So595xzpadnuTLc50ukU8pqdCccYgAdHPJXr1qjwCczMSq5sSHp27NTuuMl+bWrr5D1y7slMzYqZRjwUd0RWKD0GxV14tdE3soj5nGJ4S/GPyMxhcg1V8pLLo+/WkIGR3NSTnZI56p1UmnvkL7RMekbHNDoTGXtHx1TQIWKCUCmPpb4hWFiLZaqmi34xGDaj2q90Ewt6+6W9ra0OudPTmQ0HRMAjH4DrCkZrfqiwZEG5UXES/gtZf3s6uxUXq94Mqkm3GWrVslJJ2+VZHuntC9fKavWrZdlK5YrcIVGxPJ3so4hqN24Yb2sW7NG6+mFbEDbUNSsCM2gu1jCy2vJN4056AIyGmw0Qq2D8JHhZ58kZ+g555zjHaaiZALxIqQX09UCZItpNGZZFyYXKYY+/vGPq8aCaz5NlqqtqOao5N1sVh/+8If1H2SS/qtlwjzSI80CZGrFqmrKHIulF4YHkMrlZXh0y0kg3QAAIABJREFUREZwgEcjBaUFQZlCCrGEmpYh733wwQdk3969mjYHU5ymA9JcjlE1U/YfPqyA/4rLL5Mtm7dIAaf5fEHyZbRYeWXtpx6FbE6KhZL0dPeoNm1ibEiyowNyaNcjsnllt7zoWVfIuuXdkoW8NZuVUqHkBQLA9F+EsqKsoCxfAuxVwVmhoHk0AVL8g/oiiyYtEpPBsbxIukdWbj5V9g2MSO/IqGQwMQK88nkZ6jsso8NDmpIohrarSi6M35fHXVZUXzG0gJgY+cxlJtUpnyThtLmQy6lPVwbS2UxGAST8ZYC6qUTM5ZLnixYhIAKCWM8vDqqMeNKLpMSfrmf5SiEeddXGzbJ+82bZuOkkWbNurWYtYFyMFmblihVy0qaNqq2Lx8hCUFYtZqlUqKZbWlwbyixFWOuxOfQAgIzsI/iS2QHdwMYiN4DNodXhHjVQSr/cdtttctFFF7Wc+sN1XfBdLZPlzL1n4MY0ZACy+SQ9DAJ+mCn/5m/+RvPhkRvPLv+JrXWCEw3EwNw8W62mgqoj2ZGOePXT6VUaDAAZepWJyawc7u/X1D+YxTxS05g8+shjKsx37dolE5lxmcxMqsM+Y7tyxXLN4QgQQcOUy06q+eycc86WVLJNyHqZxaxYwNk+p47mnNBJQo6GKZ1KyWDfYRnqOyiSG1OT5cVnb5Nrr7hYVi/rksnMuGTGJ6SQzXtkr7mCFPKeFgxARpkAMsBXXv3I8C/zAg4m8wWZLJYlU4rIWDEiG7edIzsP9su+/mHJV/nLADHRckn6D/XK6MiQl04lFtVclLTeclCi0TP/N0BYd0eH56xfKEpXZ4d0K61HScbHRj1/MfjSykRXVqqAyzP9QgeCpgwfOpj0STSOU348EdOsBERRtnV2yYZNJ8mW7afLWRdcLJ3Llkt7R4ek2tq0nZiULTBn22mnSU9Xu0clQgQrSE/H1ca35dk/l/1lKTyL5gcfMtbwbDjIlkIfzNQG0xiSour888+f1/2x0b5tacga7bEFvN9PemdV4e+vfvWr1WRJ7jZ3UdarrnuScjVXjRDn+VW/bFj/+3//b/nrv/5r1ZC5IdguCDsRAJmdWIMSvfMd+QJ/8zd/U1Xns+n/I8Su1ZE+4s/v/YHNu0oASwTfBNxkhw/pxt8/MCA/+enP5aGHHp4CznAZATyymUl1WocVHE1ZPptTU113V5ecc/bZOs+SiaSUS1HVZo1mRqRQyqsZDTAxOT6hOSDRfg0cPqjmysGDT4lMjsh1v/ZcOefUk6UjFVcTH6A9MwYoy3kashw+WbkqO39O0wiRlxNzJRiS9EyTGegvKjJaKMtEJSadazbKZCQpdzz4qBRjSYnEE5Jua9OIx4mxEenv61ViV9UulUWzCXBFYlB8FNVkiTkQTaB9ohkkIwF9aKnPqS9YiLFTM241UwK+XIAlOMk0pyaYCSCmY1BWDRnIOdHWLms3bJBVa9fKGefukLMvvFTSXV2arUA1l9UhAziSe3HT+jWef2DAQp5vv/5G5Yr2bxNMQn4f1UbKrGWWCmuu8h84G+kD/5A18mzQQZfnTXNqZfP7Aw88oNk+0JRx+Qli6+0BJ8r3KHcAZI3Mn/numxYgm+8en8X7/D5XRt5pQoUFCNs7flsWZekJ9sZs5CYw/It+piq7QsKAF+Yk/Mc++MEPTpksXSfTxZIHdBZDMadHbNwMiNJfN954o7zmNa85SkMW1uQcFpBhBkQrBijbf/CA3Przn8vPb7td9uw/IJFITEklGTfANOABzRaO+dA+YM5TH6toVE46aZMmttbDQTkiqUSbminHMmMyMTmufGI4opcLJQUjg32HJDs2JP37n5LhQ3vl3NM2y/OvvlLW9HRKZzohyXRS3z0xiqYsI/nJnBfFWchrBoB8gfREmCw9c2W+UJJsjp+LkitHZYhAy+4V0r3+JLnn4cdlV2+/pkMiCbjOs/ykDA32yeBgv5c4nIAGzbVZDWxQBVN1ozPeLxKaY4KP0P6EArmKgiUvYAXABRfZ8u5umRgZ1t9dnzJMlmjG+IeWjGcxnRIx2tHdIxddepn+a+vukfYVqyXd2VXVjMXU14w1taJqqoQ+IwiQHTXuc5qZs3s4yBw2X5tdo7LNBSqzAYr+9zUCrur1rtuP/v4LAmEm260d0F286U1vEjRA5jpibiT13n0ifd8CZE0Y7RPdZGmbN5uLprWpnpKsazU0PhbTfF0AoO7u7iltS1ih4Qob9+ewoCDoJPixj31M3v/+96svkqslsjY0YWocV0X4NWT2OwnLn//850/Ltzcn4kK/hmxqooiaKAFPvYf75MZ/uVHuuOuX6jiPf5nlvDQC1FwuK5s2bpJNGzfqfIL6Ab4uNGSWc5QIzWgkoUq4sYlRGZ8Y1dyU+DmRZJvE5MN9B2ViqE8O7n5MTZYvf+Fz5IKzz5BYmRyXMWnT3JBlyWfzMjE2IdkJzKU5yWcn1WSIpgxABpBUE2Ye5/6yVCIxyUVTUmxfLtLRI5G2LvnO938kA+OTmoqovb1TneqHhvplaLhfMrlMNTckJkS8+D2NZEGIVPRIX1VLqYz8BCV4ZkdyjKqzvoI0/Nu83KBtmDXJMtDVKWPDw2o2zsKJprkwPR42yGUxZBIQgGYukUpJz8rV8vSrnikXXHSxtC9bLpFkm5QJsoAygwCDaFSjMvEb6+xIT4Exv4ZsvgDZbIFIWNlTbxG7h87ZrotaVoCw8m2ubWnk+SBZ7Adl/ntITP72t79dvv/970+LKgzSytfr76X8fQuQNWF0T3RAZmDGH8bsLjZO1aTO+P3f/33dLP0LttaJsNbi95sV6w2jgSzjr6Lcr33ta1ofkhK7lwFIpVioJvmtV/7x/r2NFWPIz4Affu7q6pIf/ehHct55502p0edinpnqp6NAGYz8FQUFfFWqiPqbfPbzn5dde/ZIoVjyfKuq5o7Ojk7VjF144YUK8EkazvcAMo8fzDsYaBJwzWseFdIITUyMq88ZNBYAstH+wzJ8eL8c2vu45Eb75OR1K+UlL3iObFy9UipVX6u2ttRUpgBAWXYyq8z4hVzVj63qvA9dR7ESkTzk+tGElKMJmagkJJPqkmw0JdmiyM9uv1Oe2ndQ2ju71JyKdu3gwX0ynhmVSMIjvYV7TAFZ0SOiLcfIH0mkpMdHprk0yyXPNAR9RdxbTwbG0NpNzXepSE9HuwY+rF+3VkaGhxSA5SYz0tPZoebMidFR1RhiksSMCiv/Fc+4Sp523gWyfPUakWRqqv95DybizZtPkhXLu7U+RLbWMlfquj7GiyNIEzWfmrF676+nkQsCMyYPw2jZZgtI3WHxAzL396DvdO5VowD9sjtIZuMWcsMNN8iXvvQlfa2B+1aGlOmLowXImiAsTnRARhe6YCzo1HPqqafKZz/7WbnyyiunFrIt9LCnSv9CN6HQ6BBaOY888oie2n74wx9OCQmAI6YdVyA2Wv7xeL/fV87G8+Uvf7n8wz/8g6xevXoqKjZI4DarzZQN+IqTt1FEbr3tdvmnz39exiYmlC8ORnnqhrkMP7Fly5ZJFhNiseiRlEZjnkO70i5AT0E0pKfZGRjo10CAnq5uiQC2C3nVju3f9YgMH9ojqzrjctkF58rF550jHamUokI4zUiSHdNcQBEpkSYpX1ATaRlNVBlmfC9JeKkSlaJEJR+JSymakMliRfomS9JXiEo+SnLumBw4eFjuuPNupfWgHcOjQzIyOijZ/KS2mQjLPLk2K2QU8O6JpRL6Hdo+3qs5P0tefk+0gmpCLJc9n7ZCXv3r0OjRdu4HgAHc1q1dI+fv2CGPPfyQjAwNyJZNGzVROdoz9UHDUT+Vlhe//JVy6ulnaqRlWaJKBqvcb7GYauM2bdwgq1ctP1oz5oLsY43CfBPOQI2t23ogqFnz1cCF67Lhj9AOWxdbV+ZW4ffZrFXnIEBm7wyrYfOXHVSmK29nAop+AGegC1/U973vfWqRsH47UV1Dao1lC5A1YWWe6IAsyAnetExsHqRwefe7361pithA7XJ9CWYaBrf8IKEQdBr2l+dqugwAIii++tWvqik1k8l4RJ7V7AFWtxPpBGcmZ3O4JRqWwAf8x4whPyx4bnRZuTlNbV/3NFsiN33j3+WnP/uZjs3hapqr7dtPl9NOOVXrlcvlFZR4yclNKwZA8VIxAfDQvg3092neS6IRS7mcjA/0y2DvXjmw6yHpTJTkjC3r5JLzzpJN69ao43ypUFY6ilQSU6GXfgmHfYINADqVsgd2AEPwcpUjMSlG4pKPJmWiJNI/Pim9o1npz8ckU4pKW3un5hK695775UBvr/KhjY2PSKVSklzeC1Rgvqk5FQf8mKcVAwwByKBxpY16D2bHeFzbDUjyiF9z6tNW1HLgG0ODBg2Fl5kAs+aGdeuku71NshNjsnrFMiW9XbtqldJpDI2MyJp1G+VV1/+GpkxKdXZKZ1e3AlwNEEgkZOPGDbJ+3epqAEFV+zWDCbrRedCs+w2gBYGaWtqg2b7bZItpjFx6HQMe9eRbELALKx/9h0c/IAzTLr8PcBCIZO7RRmuntdvks9vXfg0b3/X29uoBGMuE/31h6ngi3NMCZE0Y5RMdkFkX2kI10GTg5vWvf72ejE477bQpTZoLithUG7nczTvMCdC9x362CE2A2F/8xV9oJCE8V35w59ccNVLP4+leP6gGODNuf/qnfyqrVq2aakoYE0rYdh/JaQmciSiwYV54gEPUZwoz4GgmIw898rBGat3yk1vkgfsfkI0bNsoVl1+uPmQWiDA5CQ1GxePJgjG/UNA8ljDn8/vo8Igm5SbvZWZ4WAYO7peh3r2SHemVM7aslXO2bZTTNq+XrnRaYvh/ZQsKjlDWKZVDNKY5KDUlEgnJ0bJV0zVWAHASk0I0IZlIQgYyeekdHpe+iYIMZkUm8vh0dUgq3S6DQ8Ny3wMPSO/hXgVOmPxI/wQ4UlJVUCh5K6taMS81kUcS6WUA8HoYgAQY41JtGJGY5aKnras6+DOu+rNmGSDnZFE60ylJx6OyfvUq2QzAWrNGN0g0ieeed76cfs4OKUfjmmCc9E04/hM4sGLFcg3IScaJ+kTr6NFb1FSGNSF6Mexc8gMa9zk/AHO/CyM/wtQB8A845rIyZ3qvv34GUNACYxKe62WHqrDauVrvUw1zsTg1z2bSxtk8NLcQfjdZbZkjiLJ829veJjDSnyiytZGxbAGyRnqrxr0tQDY9/YMtNDQsJJSFEHDz5s3Tes9OsPv27ZNHH31Uv3PNDvzuqt3RBiAc+HzqqacUJLAZmeZmpmFk4wJgnHnmmSrsXC0Y74D5/bvf/a4GHDxOHsSq+cvq1IQpclwUYabmM844Q971rndp7lH62dWO1RPIjTTUr1gx/zAD6xUcyaDDiIhMZLNyzz33yi0/+Yn84Ac369xYu3qNXH75FepDliUZt0ekXwUungYpTyQkZsVIRH2/IHbFGDp8qFfG+g9JYWxQkuUJOf+sU+TMUzfK6mUdkoAaIhrX9Eg4wKeTnukQ853Hzl/QuagAp8pwW8Z3rBKVrMRlpBiR/cPjcmBoXOCCnSjFJJZokxh5IUkS/v/yut597z3y4EMP6/MpTJXkoczllJKCCFLNVgAgw5k/GlMTpZpJFY15zv4GyAADnraCunns/N7a8SIuvfVY1uTovIP2AcxILL6su1NOOXmLJjQ+48yzZN2GTVKJxjXxOcnYWSvcv271atmwYb3EiQbQpOIe94W+xxCif/DnEZAdOnRI9uzZI4ODg1NRfH7NlckUNYsTEUtgRj6v5u+5XETgQouCjEEm2WHPEkSH0eBzD/dTf9Yc/a7BGqiJ61yuhopbaZcXiRxTeVdPq20HaLMQGKCiPvQPJsZ15DGtHpZcn2HupS8Bo96hoKSZWHBRsYOcC0z5Hk6yT37yk6opC8qSUq+9S/n7FiBrwug2C5DZwrIoprPOOksnNouBhWXO8O6m6J7GTGVsC5JyeK6eBsrKcFXQemKuUgyMjY2pDxGLjsVnQMkAkgrtREK/42/UFwF/+umn62bpCgS+R3B++ctfVgfPJ598cirvXpihcIVb2NMf70S4dXZ2ytVXX60Jxbds2aJRaHaSNCEN8Sj51gB9/M20LzPVDWFM2ykP86yZOd30IDM9b+OO8Dt48KDWzfqUE3MYQlYzb/BOtH6MGc9ZROtM77d2btq0STlw0GTSjmZqw8KMba17PHrUiPJ83X//A/L1b3xDfvnLu7Wf165dJ894xjMl3dbugbKqtkh9yDRLuefsDqDBtDk0OCjDhw9LdzoubZW8jB7eK5tX98gFZ2+XtSu7pKs9LbGo9wzorlQsSFsqLQkc58XjByPdkmmkIpGKFMtFjULMlESykaQ8cWhYdh8ekXKiSzIFkYGRUelZvkKWLV8hefJdlkpy9z33yl13/1LJVllbkNkeOnhQfdw62tNqftR1WyXM5X1EVioXWSSi89lSSTH26i/n5NA8YrLz/McURaEgK3vUIGj8NCemmjTL0tPdLWeedZZcc82zBbmTSHngsbOjXVYt65F1a1YrXUiVMk6HqlnapTBzw/8ufmfd/eAHP5C//Mu/lN27dyt9jXtAqzd/w2qw6tXP/57ZaH5qgbawMq5eHefyfT2Za1pYk3fMTf6G/Cd/5Ste8QqVJ8xXA6vIOiwSaL0tv6WBT9vH7L0uYOQ7DvHLly9XeesGFtRqI8+zJ46Ojsr+/fs1wTl7kJn+59I3zX62Bcia0KNzBWSuEzw/o1ki+g/eFk5vBnxsodsEdavuChdX0xRmwtrJ0YSsuyBs0prwt1Ofe/p0T3FT2g3fqdkECzkI3/Oe98jNN9+s3E5hLlcohTlt+sv0m1LJFfbe975Xfu3Xfk2jCP2bi9/EWU8o8r35K/nfFaa+Bqb4NOFup9EwgNCdF1bXRjYbG0v6wQXP9Ta0MGPXjHsUWGkkX0STg99xx53yH9/8ptx99z0Kss592nnytKftUEd5uMxgm/cSxqsaR8li2awzmaz6hLUDVBMRmRw4IEP7d8nTLzhHzjr1ZAVjaMMigsnUI2HFDIi5EM6wWCyBK5ZnpMQnSzVvIjmY+iWivmPDuYrcvXOvTFSS0jdelF17Dmhk4/kXXCjrN24UTJvjmYzc+vPb5PEnn5QVK1dJW3u7RnEODvSrn1t+MqNACFoPddBHoVUFXaaVYj0CuG2te4DtCOWMO/7lCmZRz+SpgAr1Fv1JcnHAGS2uap+JQL3sssvk3HPOlu3bt8umDRvkpPVrpS19xDRqB7z5AmT+QycjwIHpE5/4hHz+859XrZKZxFww5GqOwqzDZsxVV5bO5zubVfdGynFljWnV7DBqWjQOwfiNAczMSuLOGwNo7p7ll/cmk+w51zzM8/U0gCZfTZnw05/+VAnKbQ9aTOPUAmSNzMAa984VkPmL/Z//83/KH/3RH02pm90JU2uj9W/K/sUyUzNrle8HIgYYXIHsbuLuBu6vJwKTEwrO/Z/73Od0EXGSApTVAzy8o1mLhrrz79xzz1ViWDRmVr4fzBhQq6dhdOvnBzdhQY3r8xEEcOuNn42/q+30A81aZbgC0gRjPSHXhGXTUBEuKCPi8r777pfvfu8/5eabfyiJZErOP/8COeeccz3nemghMEsOD2sKpsncpGrLSKOEuTKBGWhyTCZ694hMDMsLr75CTl63Sn2j4oAUyL0AZKqdqkAHppQQUwcn9cfy/mlaqGhMJvJlKSU75MFd+2RX/5hkomn51ZP75PDgsOw4+2xltI8nklKsVGR4ZExu/fntcqi/XwEZWmzWAjjpqd27ZLD/sLLv47eFpgwN3JTWFSf/Kq+fC/4BY9rugIMQoA5sqnQZZmYEkJHLsmoS1eCbtnTVFFsR0iHdcMOb5dpnXyPtKY9upNY6CbN+Gxps383uGqIf0ACT9uzv//7vpb+/f+pupT2pAlfXwd5fv6A+mmv93OcbPRTVk21z7d965Vvd6/VTrfv8Ms/kl4EyDr0cgH/v935PrRR2hZWNNu/sfqtnIwcCwBhz3ep066236h6Ldm4xXS1A1oTRaAYgM2GPUEGLtHXr1mkO8I1oPPzAqBkLmjJrbdJ2yvEDE1eAI/DJifhnf/Zngr9Ho+2Z6zC5WkjaQZ/84R/+oQYbQHI5lz5qRn+bcLG+tN8bETquoPMLrzD95xeQiwWcTWlIplKuRJUo9s677pLPfu7/k3vuvVc2bNgo5577NNm69RQFZZyiMVMAyMazkyqMu7uXCdBicmhQCiODMnl4n6xsi8nzn3GZrF3RrZxcyThzw+P3Uh8s6CMAL/GoaGYhDJcKxjwrYLEckVIkLoVIUg5P5OXex3ZLNt4uuXha+sez0t7ZrVGNBCwAHAvlivQe6pc7f3mPjI6PS3tHp5pbMb+kknEpFnLy2KOPyOFDB6VNQVpEMpMTGiHJhVYMag9yXdpG6IEQzKzBo1zR0AgONd6nzvXqz2q6rIgmZwe4QaOBifZNv/VGue66V8qqFR69BfcvpPaUsbQABtje3/CGN6i5ywWlteZ4rbXdiAyaaf24gCdImx9GttQCTWGerbe25wrI6tXB5AafptF3XUF4/uz/dyj51Kc+JZdccsk0F5pGx8CVi7S70YOjPc9h7U/+5E9UORDWUlOvn5vxfQuQNaEX5wrIXDX7SSedJJSHX4l7+Seu+3vQRjoleJvQPn8R5ig802Jw68f9bJA4+H/xi188ys/jGFRxWpF2KrI+sf5+9rOfLf/3//5f2bZtm95fTwPor6e10QWrswFnfg2VO3ZhT5EzzY8w/RsktOsJ4jDlNuueKQFvqS+ruS8f/NXD8v4P/KX6hKxdt15B2YoVKyWZ8oI3+vr6NM8kv6eTaSWDzQwNSH6kX7L9B+SMzevkqovOk+WdacFtP1E9RYNZNH9kpSQFAFpUPGd/4J4XOSBloiojcYmku9SR/55Hd8nhiZwUYikpx9MSSaY0YhKQBXdZLJ7S5OlP7T0gDz+2U1LpDkkkSaGUngJkHe1t0ntwv+zc+ZhMjI8KicdLxbz6snEBxuAjgwoDpEQbPbcCy+ft6bIMTB8JgTTtmZf8G2CpicC9jOCKLjFLbli3Xt7zR++W51x7zTSeMb+WykxUzRrfmcrxH0o+/elPa6QeWg+7XBnq/uyu/fmo64n6DrfPTX65QI2DxIc//GHVkhm9jv++2YDZWvLRL88o21Uc4NKA2ZJALnwRF8vVAmRNGIm5AjKqYFobHCFRp+qJOZUKZLR3q+yqx2fSYtVrpglwyptpI/ZrTYJAib3LBQlPPPGE+hJ873vfqwmWatWxHjAIcwJ0/RDsPTt27FCz5TXXXNPwSatWXV3TY9jTnyu43La6AqTe+Nkm7G5Q9rd6/Ver7MWiIaN+rhnEc9z3kmHz82233yH/fOO/yM7Hn1CTyHnnnS/r1q1XvyLM5AP9QwrSIJWNlIuSHRmUsb4DUhztk6sufJrsOP1U6W5LKiCLV7WnupErjURJiqoOK0sC5gv8/EpliUALkUir39hIISJPHh6S3X1DkoXpLNmmjP2YMnk+kYzrmsrlIZAV2fnEbnnw4Ucl3d6tXGPknFRQlk5pKiUyA+x5arc88fhjkpkYU782SGj1IrG4+saJ+paZj6c3144QUHgAzYtj9bRIns+b0qnRHsy2qvWGTFcEIHju2efIG37z9XLtNVdPlaQ0Ip66cOqazaEjzPytdY+tAzPbfuQjH1FNu/mNHWnj0SZb7bI60Z5h5MdM9T/W5dfru2a9319OWPllcsb2MBsnVxahOSPangAMolH9h9CwbfADq7AWBJuz7qGbvMrUhwCoxXK1AFkTRmKugMwFC6h0AS1Ekcx1Q51N04JOHDMtTP/97sbpvp9Q5ze+8Y3y4IMPTkU2ur5Ss6lr2Gdcc6UroAmYwDH4Va96VU2hHVZDFbYute7zA9uwgiZojjS6YU5pU6qbVz3hONe2Nv68ByzUt7+6uarFUH/3qC4eeWSn3PS1rwoOu11d3XLmGWfJxo0bJZfNSe+BQ9LR1iGdHR0ShYR1bEgGD+yWdsnJVZecJ9s3b5DOdFJNkVBrcUE1odGZRC5WqS2ULQ+gQ3hBIi2TkpChXFkePzwoewdHpJRsl9FsTn3FAIyYATs7OySTzUhMCWorEokl5fZf/FIe37VH2juXKVks9+NHRlvSbUlJpxLqw4aW7MDep6RSyktcfb6IHPXAKGCMcbPNzz1QWd+4G6J6wykIq1J1lElAHpFEPKpA8PnPfa687vpfl3POPlMBJ/QbdrmAxT83GpmnjY/7kSfsPWjaoWRh3brr2q+hMZA2XzJmLm073p8N6nvGhr+7oPm1r32tAKbxp7R55B5gw/ZDo3Mu6MCLdhU/xA984AMa8LNYrhYga8JIzBWQWRUAZhdddJF85zvfUS4XNwLFr5K3Z4IAUCMnm3qgr9bm7r5jJtBiJxL8PQBkEANaW+bbnOCm6aAOgF5Mlq9+9atD59acCVD5Ve5hgY1/vNz+DCt8Gh3zoHb4x9oFr01YJnMowpzRPZAwtS6qJRqj/9DwqHz729+Rz3z6M7Jy5SqlXgGcDfQNSSFXkFUrV0giUpHhQ/tl+OAe2bKmW6644FzZtGa5dKWT6ksVVeWRB0hwrFffLM2vieY4qlGSEMDmJCYHRyZUKzaUL8sEPGSRGE5eXsAKUZCRiExMjAl0/mjLYom0SDQu3/zWf8nI+KSk2zolkcJ/rEMhH2AMygs0f/iTFfJZefD++2Tg8AE1pZqpJ0+uzorl6vQY+V1Q7cFXD1kekRueTVODEdSnrCKJeEzSqaS87S2/I6+67pXq1J9OVh34lS4EADkdmLka+fmaH/71gNkLQOa+f7o2MFhTNocJ2Hq0Tg/YPDMLix8IA9Be+MIXqh8ZtEjNOOiGlY1u1e29ALKPf/zjCsjQoi+WqwXImjASzQJkVAUNGSSlcyVt9TnEAAAgAElEQVQrbEKzmloEffSWt7xF7rrrrmkMzUGnq6a+2Mmz6QeAgF4EO4CsdR2fPaDGxLJHVGpEs/fc84DcdNNNGoG3bdt2yUzmZWxsXJZ3dUlPW1oO7X1SsgO9cvbWDXLxWdtl3YouaYuTmkgtk3phpUNjVSpVpFiJSSWWkGIkIpliWYYyOdnXPyT90GjEUxJJt0umUJYSz8FuX80jadqoaMyrWyUSl/FMVv7z+z+WQikibR09kkjimpBWAti2trQkE0QBR1Rrhf8YoOyJnY/IuCZGn5ActB3tHZLJTCjpLeDNfDrRRhgfIH5mzHejqYG+wwNjcI9VlFbjkosvkrfecIOct+Ps6amQ6AC1gFqPznNiyoCpaBspbYUSiPyqftPY8TmDl36tDcS/5CUvUULYtWvXHrUHzEcvuC4gBsjI0sK6mqvZei71d/cl9snzzjtvWnqquZR9LJ6NVBayt0K0qAXI6nfSbbfdpj5kREhx2cZR/8nm3BFktkRDRug8qvTWdfz2ALABUth0lSuLluzde0B+/vOfS9/AoAyOjMnw0LC0xRPS056Sib5eyfQflIvPPE12bN8qa5d1SSoeVw4zIAukqB7JcVFTHWVL0FqUZHAiIwcGBmVv36CM5osSa++QeHuHRBIpTdeEfxcmNRyGC4WiRm+Nj49JvjApk5MZGc/kJFcoyZ59h9R/DEAWT6QVYOFDBrhCM5dKJZR6A9+t9raU0nEc3L9f8MOE2ZyNBZJWeMomqxGkmFbRGBAlaWYiz6fH0yjixg9ABJCddtop8tKXvFie/5znyKZN66aBMeOQ9WaDx//m+qYtxCzx+/+84x3v0I2dy7+uF6J+rXfW7wG0uy960YvUIoGGTA89mu7h2F9+X1wz9ZOnd7GYLE0xAZZAs2+Xmybw2PdUuDe0AFm4flrUdwHEcOpkwvl9UuYDb9spxIQA70QLiWC/7rrrFnXftSoXrgcAVJ5mSJRRH1B18PBhuf3Ou+ShXz0slUJBOmJRGdizS+K5jFzxtDPlzK2bZdWyLiVOLeu/iJRhyI9GpFDKS7ZYkYlCVHYf6JOBsXGZLJZlLF+QSColHT09EiN7RbHoZUcYHZP+vgE5dOiw9PUNyMjIqAKxfCFTpdCIqkYMMNbZs0La2rskniS7Q6eS2SYS8WrqJM+3CxMimqzurg4ZHx+Vp3bvlp07d6oTMmmUMDcC+AgcAHixvalgJ/4zFtP2k3ScnKAAPdjSr3z6FfKbr3+dnLF9uySTCSETkjr6u7DLzWm18MqxqcE394d3vvOdUybL+ZAd4WZf666ZeoADOCZL5C35UGdjbmxGD5vPGp8Asg996EPKV7jQlwVEwIt24YUXNsWke6za1AJkx6pn56lcJr+ZLAFmLjiaD6db1yzq+pGRa+1v//ZvWxqyeZoHx+o1tRyDwRUkAx+fzMpDv3pI7rnzTsmOjMjeRx6StkpRrrrwPDl962bp6exQ4thIKi35ckWGMxPKXQahbCZflMlyQkYyBQVsEk9KAXesaFQmSHfUd0j2798n+/btlcMHe4UE54UcOQCJ0PTMnslEVJIEDcQS6kfW3bNSUm2dku7olnR7p6RSbVOADK0YwQAdHe0KxiCHBWDC5E/UJ4CMABlSLBXyeQVlmC+BYYAutHoadlClxEhBaBuNyPbt2+Q1r3q1PP2Ky2XlyuWSiKnOTJOVE1nKNQ17LR5r5bRpgwbSTJbHaj61ym1+DyCDyY2Lqdn1IZsvYOZXAnBYAZD91V/91RTtxXy4zwT1rPteANnFF1+sB6tGo+ybP2rBJbYA2Xz19DF8D/nDcMYlCs51wJ1vQOYGFMD59rGPfUxe+tKXHsOWt4qejx4wwW7O7VP+U/G45xYGiWs2L48+8IB8+2s3SSSflR2nb5N1q1ao+S9bKMpINifDmYzkyGEpXo7KaDIl2UpM8rDDSlTTL+3a/ZQ8+thjsnfvXhkeHYI+VqMxoZAgEVG5CGKDTiLhsYPHPKb/SDwh8URKOrqWSxtgrKNrKsqyDdOnYKaMyrJlPaodA2DhV0bbEsmEOuEDvu644w7Z9eQT6l+Gnxm+YQA0Gonvm0dRVlEKECJNX/fa18o11zxLOjvapqJIi6WiJPB305TpBsUWkTqsxqShL/77f//vymk130FB8zGPl+I7zKxsgMx8yNxAgGPdbn8QAaZAwOGf/umfLooE59YXHLbwIeOaL7DaaN+3AFmjPbbI7mcxDAwMaG7O//iP/1jQ2jHxEeScPjiJoEJHRdy6jt8ecCOnLD2KtUbBP9x6VVAGb8TA/r2y94nHJTs+Kgf27ZFHHn1MhkbHZKJYkRL5MCUixUpZAC3JdFq1Ymi7RkbG5MD+g9Lf16/+Yd7BAjUYEY+49Fd5vwRfsLhEIzj4i7R1tCvtBRqyRLpdtWMAslRbu8STaWXqj6u5Mq7UHD3dXepjGYtE1KwIwvKc94sK+siNeecdv5De3gNKGpsmZVAJ82RetWirVq2Q7dtOk2c84xly5RVXyNYtmxWIKRFslVPM8nQeSQs2zWi5KCeDbVD4fXK4a5krF+UwHVUpA87Pe97z5LOf/azSXjQjKnw2rbc5xOdXv/pVwR/x8OHDRxU139oy6yMAGfyY1C9Myr7Z9MFcn2kBsrn24AI/r4mPy2VNVUGoMacTMzPNh1D1U4bYO1/3utfJX//1X6sWoXUtnR5gfG1+mc9gqVCSGGY//MwgFKuUZWzgsDz04K/kxi98Ue68+z450DckMZjz22DQB+TA2+XlgSR1T75AAm8oFTzwon5bmvQc0tUjpkKdX5gek0nlGEskiKJM6D+0ZB1dPdLW2a3aMYIGiMykMHL+9XR3SyIeV0CWJHm4ZhlISZEkyuqgX5RKuahJyG+77VbJTk5IMZdTugx8zU7fvk2e99xr5fwdO2T16lXqi6b8aQpIPVOmahGrHGvxBJxnfKnZxr3bfFNhofVmftqLb37zm3q445A338FBS2eVzH9Lzj//fPnSl74kkJ9zzZcGKAj8sScR8Q8gw53Gb6nx07scy96y/Ym5TCASCgJ7f8upfxY934qyrN9pTKyf/exncsMNN6gfjF3zESXlV42bQ///+B//Q9785jers3PrOr57wBXu9TmOMClWCVJLJTnU16/s+bfdebfc8tNbZe++A170XqGgGqfxsRGFKbF4UoFLseTldSWNUSGXUx8tTJZoySKYLWNRSaQSkkynFGxFIkmJQ48B8IrGpGf5SkngxJ9s0/yW3AMYw8QIQSyADNOlAj7VjhmkqihjPyALE2V/3yG5447bZc2qFfLMq54hl196iWzdcrKsWtmj5LHKwj+lHfTA2NRF+wkAKJerwn/xAjLq7PrT7Nq1SwOEfvzjH09Ln3R8z+ClX3uc+dFKXXbZZfNO6+AH9awrtNww9cPYj/xwQdlCaMhI4cdhw1L51ZdjCzNnTggNmU0AzGjf//73NeF1WKc+NyzcH0ps37mD65Yb9A7XD8eG3N3wXH+dsOSn9h5Ib3/rt35LhoaGlCIg6ApaDO7f0DzYs2EXjpc+xjv7kyf0+uuvlz/+4z9WThz38p/awi6KWvf5BQHvqhXu7U/SHtbHwh1j1XVUd17X2d1tV63xd09jQXUJOtGG7Z+FER0zvbWa/NHrMA/AxGKSzZK0/Jdyyy23yK8efFAOHjwoI6OjkssXNIIzHvdoJSCJ5R/OwWib1BRezYNJ4AjUGWifYomEVCCMBYxJRH3IurrhH0srWWwikZSOjk7p7u5WMAaIApB5BJuiTv3QgfEO9Ff4kbWlE6oRW7VyuaxZvUpOP32bBg542jrl5Pcc+z2yi+r//X2x2PRgM88QV+bwM+nl3v/+9+shD+2lzXv6LaxfqpGYmlyYrba+lga+Vov8MpP3Bh1Mw8o29z0WtOTKDrddM9XV+uNYWS8on/3txhtvFPx3SQ/IFQSW+LtrXvRHyftJ02dc6aoZPpLj1X6mDOYO4P7b3/627kk2DrX6r9Z+Ze2YjZxjzJ72tKcJnGiYdfmd9y9G7ZiusxOFh4xJhzoXx3c4sgxEhAE9NnndjdQGlEnX29srg4ODuoHwz2zU9g5+ZyIwITdv3ixEIFIWf3M3+dlMOKsH5fHv3/7t3+Tzn/+8plE6dOiQLx9f8BtmI5ysJFtkaCHwX0BLB/fYmjVrptnpAXksShJVwyVl/kj1BDxtQqiYNsMPUvie7yy02cYK2g0AIZuxH/CacAzb3+6GZXWxejD+AAvCu2mjC2aN/Z06Agi4MOEy/qjQXYEZBL6OX0A2vWddUMvP9Adz88ldu+W++x+QPXv3qv/Y8PCIMnt7IABtmTf2gDO4yOizVBoKi4QmAK8A9oBE+JRFob1IKwBDKwa4w39Mk6Hj9F8FVAQZmMM9Gi4c/NuSSZ0na9eskvVrV6ufGU76uJhhRoVMVsfKAWP2O4EGS+GydcTaQIZhmfinf/on+c///E+VbZYCp1Fn/2aap8LIqVrvM1nMmnQTp4cZuyCg5fbDTD/bAdxf90b7caZ6umVfe+218prXvEZOPvlknfcmF20Nmo8v3zHnkdnIJn7nmgtQCZLNaFwBifg3P/744xp1OZc54e9H93e3T2kTe9LTn/50JU2/6qqrjgKpi1G+njCAjIFDXcnpD0AGIAhrZ/dPUnvuwIEDarcnyvHRRx+dAhq20XIfg44QYKMm8St1YHIQFQObvTsp5jJB7FmEzcMPP6wClToBFvkuCPi4YNROkmyImBkNaLkap6BTLvcBfhAAnEQ4pWEessXN9/v27VOgCC3H/v37VcBTljGdzyRsDOBMNy8dSVtD35ofnbWH0yHAB/BLPz/zmc+cAsl+YRAGkFv9/MAOIlE2LcYfYQNfloFDYzq3iESeZd6ddtppcvnll2v0KaDVBWX+n8NsFsfDPbU1nF6uzIHBQRkYGNS5um/ffv3EGZhsAIf7+pQ+AmCEcz4RlXbKLZGcG2BL2iVIZ/EpS3pEsul0m244/C2VSim1BTQVPT3dsnzZMhXW0F8sX9YtXR0d0t3VJalkRJQmzccdZtZIm/9BGoHjYRyC6mhjY2uRttncZQxuvvlm2b17t0a9Mr8NYNh6NBnnlm2gm+/oe7tmoyWjXiabalkogrRiVk/k4GOPPTYtSME27rAAzw5hJkNdDQ9rGpmHydDT7qJ99frQ+gZ5igmPeUuf3n777Rp92AxQ5gck1BW5wjs5uHR0dEyNmau9ArBQd/aj5zznOQKQ45lG5KF/PvnXh33POr7//vuFFH9PPvmkyv96ss7qgfznZ/fQbc/yaQDbZDP3If8ZD/7RLjSGdgCmrLD7/kKs6SUPyNwJi+MjJks/EJqp493TvTtZ2YRhRiaNDKdHgJAtMHdi2gTgU0/2kYi+/2Uve5mGBRuzsjvJ3AUfZlL4J5g59vNpqSvCADImN4KChTmTBtEVrNSVzc0WB200AcYnABhOGjSTkG5a3VwzZ73+53sTdH7B7+9r60fKpz1nnHGGqs1/4zd+QzcHv2YqTP/6ATm/o+FBDW7jb/3rblA2Hww00gZ+RnP33Oc+V58PCnqYCzAP056FuMfdzNz5Te5ID2B5tcrl0DIX9XAzPjEhg0ODeqoeHBxS4DY84mnR+BsZBLgPMIZGDd+xjs5O6elZJqtWrdaDApsOwKy7q1ujLMk4QHSl59zvmS4hcNU55iNw1d8d37ClOC7uxhjkYsHfABNoLQ2o2TNmfrP16f7d1oFpXlz5ZvMvzObvB2TuevePh/876sDhlMjR733veyp7rA1hwaEfNJnGiXLYTwimOuuss1Smu/3h9omBXb5HHmOyhxIIgNKMy59HmLa5ARlBwNP2I+5jD3rDG96gchKXE/9eFFY+231BY2Tzx/YkA/RB4+HOC9NmuoDMHTsXiFm9UQIg603eB80z3mtArxlj0KwyTihAhsMj9mwEdaM+ZHS4PYOWB6f1L3zhC1M+Fu6AGHhwQZB/YXNyIQoFXw078bvCsVHhHyQMGinD7g3bL/4J6H8X9SHAAOCJUHQ3YfeUUs9kGWaiG7izher/HcBIP7/tbW+b1tdh2uqaK6k3AoUN6r3vfa9qx8zHxj/+fuHkbkImMKkTzOicVmfaaML0wWK9p95p1LytMAfileXnTHW9sfw/V1k3ppGueh5eR65SiRRA04lZg0go0LbxJESuR2rhRU96qIwQyoBeXugwyTkOfJCM8M959xVh1swcq3TU443IMf/D1BcNPfL6y1/+sspwAwFhg55cEGblQ3tCFPkVV1xxFIAJqq/9zcAZ6e5++7d/W2XjXC5X1oXR/AXtTbwfYPaud71LD4meiT/8xK7VXsq1clw54Lqh+LWeQfuKKztn6ivbS4LKdA/V9WTSXMZjrs8ueUBmHcQgXXTRRYLjO6eZRi53wjGZOG397u/+ri50FwgFnboMhfOcP4x869atWhZqY//EbUQIBZlUed4iyIJUyf6/BZ02wyzKICDGc6ipOT1+5jOfmVIrz0ZF757u/D/7AWzQmFr/4z/4uc99TucAVz1BUEswUB4J6gHTqN+t/X7tqB+A8bt7kmVsTjnlFPmv//ov2bJly1GAzBVmjczVxXgvfWRC0OaU9Rss/grGNGJx+iZQ1mjNqna0+t0RAOe1VBN68/+K56gMr1iVDszL4W0dUn3QfMls7ug9U5uPp2vDyV/L1qzqADI+XVWZU3D4fWsxDs3U/LUcncxLd90zTjZWfnlgss9/f7Pnritjah1cgmQc9bB5RwTiu9/9bnnqqaemNCOuxq/W4ARpyDjgURYABvNYrfa7ZmBrA5/8HVPc//k//0f+7M/+rCnzwq1nkMbMHRN/XzHm1Il2feUrX1ETZqM8XWH2K9OaBpVda/yCOsc/H4L2KSuPT1fW007Tts3FX64pgxZQyAkFyEgsCgAyQBZ2EtmAcj8aEUAGJy6c1P1XEIDwL2o7mbGY0bLgBD+1QZUJqW/MUdg/QW0SukLALyTDLIAw/WNCz05e1h+YhhFYBBf4Veauf1oQiHX7tNb3rsbNNlcDWraJuCdbTn2MGSARNbiZLsMsLH8wxz/+4z/K+973PjXBBo2/1ccFH1Y313RHP+A0/axnPWuaBtH/fJg6Hg/3uOMyhZN8UVquAJ0+r8tTmMgDWkfg2xFMFPHSNE1FfXnKrSPfO9GfWoEj2q8j4KJasynNmK6caYCsGlBs1GLHQ9fPWMcgrZerRQgaN3fNBRUe5jAXtuP8IMx9zr/Ggt7Lxos/LRop/Lf80X4z1SPoEIkfKGAKtwPkih04DGi4feeCVn8//+hHP5JrrrkmbDcE3ufX3rlgzPYRV+a48tSVy9Sd71A0fPCDH5zyIw5bOX+57nN+4O66dYQFfv69zL+f+feMoMMDZbhKimbO0bD9VO++JQ/I3AV16aWXqslythoyBhSfFXJ04RcFOAsCPUEgImhhs3jwI/vzP//zOSU8DQJX/sXvB1e1wJb73GxUu/Y8oJU0LH19fdMAmQnDsOaCWhoyv1CuJWgMCPH5ohe9aCqbQdDpvtZiccEyPiBw63z0ox/VuRAEyKjzTOZqmwv0ARGxREWFFUz1FvRi/L5eX/vnrx8AeN87Ki7DTGjHqpox25hUZ+aAsiPg1h6qJsG0MpWw9eiwfdWMeVLf05Ipuetxrg6rMzls7foPeH4NUC2NRJBmrdHDZVAVZzoYhv2OaD+i7dBIu4e5egdCkx82J/md4CXWP2DqyLw7UvOgOrnR8LbWISolCnCul7897l4TJD9dEOuaPPk7bj1ERBIJHuYK2//1ZMBM75rpHX4g5gI1P5C3ds9mXwvTF824Z8kDMreTLrnkEjU34UM22wuHYnwHWJCNhk8HvRNNCwBvMaL1sH3kglLaQb9wgoQYMEiLFLbcZt1nQgkTMWbGuQgHtKIf+MAHNKADs0MYge62wz/O5Hx74xvfOKtgg2b1z1IoJ1y+br/BU8W3P/V3qO4I975QRS2Jm/zrYLHJM0yVEFWjuZ/tZXLk3HPPVfl29dVXhz5IuYDOQGo9QDYbF49G2+Z/B64dRMQTqNC65r8HWoCswT5vAbKjO8x/ggGQfeQjH1HVt/EXNdjNTb3dhA7RRHCGcQVpFcO81AVkQQ79Ycpw78H86QKyRp9v3d9oOqK5k7a6JSxtndnSmV0LDcisJ11ZCSC78sorj5JFjR7ymjlK+DMDyM4555w5WW2aWacTqawWIGtwtFuA7OgO80dloTn68Ic/rKY96AkWywU/D3QVBshmc4pvAbLFMppePYICH+enht6b/YEI8/Pu1lsa7YGFBGS1TMBBGrKgAIFG2zqX+/GP+9rXvqZm2dY1/z3QAmQN9nkLkNUGZOaDAiADjKElo78W8nL9K+D8sigr3Uxn4RM0H4DMbwJeyP5b7O9uAbLFPkKLo34LDchM3rj+S1BfGG2G20v+QIX56EGTkwAyNGSYZVvX/PdAC5A12OfHGpCFdWBssNrH9HY/gACQAcbQki0GHzIThqQJgapENSs+x++wHQQgwzfuE5/4RCAHWdhy7D58yMg/2kjUZ6PvaN3v9UAt8DbFxF+no6abJ1teZMfTvFpIQOb2kwvIIM3GZAkY8gcCLVTftgDZQvW8994WIGuw/1uA7OgO84MbfKv+5m/+Rp3fIVFd6MtCwWGhJnXJbMEY7SBnJe1qJiAzH7LZaOwWum+Pt/cf7UE23SOsHmg70t4WIDuexn6hAFmt6HaAGRQcbpTlQmjG/GPoArK5yMnjaW4sprq2AFmDo4HG50Mf+pDSXliexQaLmHY71BBEWR7Pl99BHqd+0pVAergYnPqNYmP79u1TzNizDccHkJmGLIj2otFx/NSnPqVpS5qRaL7Rdy+G+72E3Ueuo53kg93mj8ChsEbLoHL8vP7uPTO4609jnF0MvdiqQ70eWGhA5vcjo7733nuvElW7FDlhaH7qtXUu37c0ZHPpvbk/2wJkDfYhgMylvZhrRAxEpWzwx/vlJ5IkepC2WSLZhW4fgg4GaoiB7SQ6mzQwzQZk8LUByGqxVy91rdlxC8iY0K0Qy4Ve1qHfv1CAzCrol4+s68cff1zOO+88dX2wTAktQBZ6SJfkjUsekLlO3fCQGTFsI7QHro8UiwewQc4vY+p3yfVUTkc8ckqumfKLdXZ2Kp8Via/9V9AC5p5aKnB34ZtPQpgZGxQBNFueLuPaoc3w/ZBe6LHHHjuKPDdMveZyT5DqHw0UTP2WqiQsOaD1j92P4GT8//iP/1gymcy0ROp+IsJa42/14/OHP/yhPPOZzzxqXMPWby791Ixng8wa/rXl3tOsdjWyfmeez42RWMwGxDejn49VGbXGJqy5aqZxCFOG3RNESO3KE7esIALbWv1jz+3Zs0duuOEGzYwx1wtKCHjIjBh2pvL8/WPznzbg/vLyl79cfvzjH08rwk/W6h763b3FfSiIs6zWvf76uvKyUQ2Zuzfa3mflB+0tc+37Rvraf+9cSc+PZd2t7BMKkKEeRkOyfPlybX9Y7YO7KfMcZbz1rW+VvXv3TnPG9AMBFwxShvky2efJJ5+sZUHG5zp1srj8k8cPsvwbG/cba7SpwBsxywXl9aq12fJ3f9n+dCHwfQFa0QCZQLF2ow1y02fMdqK7/c3PJpSCwDD8OqSpIqqpkX7xCxf6CRD19re/XZOnu5d//K0+9unmMuVeTKiwYvPpB36z7ZOFeC4oK4TNEf/acTeb2YxDo+2rBQrCgAXeZfe5OfD4+1ICZkG5cN2DZJBca3QcwtzvyhB/ejPGge+D0hOFKRumfohhb7755oaZ+v3lE4GIywopz8zVoB5Q8Msq7udwj2sHLisc7v1pkKY26RpO/5buiPusbyw/Z1gw5q83chLai0aiLP2gvtZe5a6ZZq8f/3rmdxe4m9yxfgnaw8LMo2N9z5IHZNaBTF5yWf7gBz/QJKqNADK/AEbVjGP3v/7rv06LtKulbg5KE9Te3q4CAnoI8qG5iWhNMPlBl/u7ATCbdC64dE8tYUGnbT7UwyL+3HL8E9g9+ZnwdEEh5eEjcf3112seORMUYVMmucLIBUWNLggWIppItGPkaSN/qIHBMOmKgjbu3t5eLe+f//mfp7H1BwlBPyizece9pM16z3veIx0dHYGALCxoaLRPmnm/W0d3Y3c30CBh6W6u9TYzdy642oIwa9h/UPBvjGHWh1t//xxvZl8uRFlBsiJIO++ud3c9Bs35IPBRq21+mWYHK3uf1c9fZqMbumnISJ3kn0ON9jscXQQthWXq9/enO2/JHPLe975X/v3f//0on2T/3DQZjEwxE6e7v9ncNIAWBpT59yzjIWsEkNne4e4RfgWBHb4atb7UG6ugfSloTbsAv1la+kbnTZj7TxhAxoRgkqEe7unpCa0ds02GgXdP/bfccos692OaM42UO7lNC2STlU87AaVSKU1My8koKEUF5TGBOH3ZBOaTSQ54s7LdSW4/u5timInn32yCQArvtXrYyYO22r3U098/fM9zX/3qV/U0SZJxi7gMswn6hb47mYM2ZVfD6Ao8IitJKvw7v/M7snnz5qliGgU71pf23H333ae5OtFwhhl/azPjRH9h7kCon3HGGfq8jZ9br0brGGbBN/ueoMND0EmY+/hnc4V5GmZTdTVTrkbN5lu99tiaIwDHXT/8HLRh+QGA1dfmlHvqDgMI69VvMX1vMod+4Wf6zk3GbDLIxty0Du4hw+SdyYx6GiSTE3wGJep25YC/v8OsD7unmT5kmCxZu6zhMIc6//p2QQT9jGzElYJk4wQKubK21vyg721u21j55VCjgIx3AciQ2eyVYTTY1r9+YO3XZLoAjTVN3ViT9eaH3Ut5rubN1r/JfXfdGqh3D8M2L+3+MG1biLW55AGZe7Ji8/vJT36iiVMbGRA/sLHJBes7KudHHnlEUIlbKh0DDHafLbDu7m4FBVdddZW88pWvlKGaJNAAACAASURBVPXr1+viY2KiRUKj9MQTT6j62haXvdsFeGh5TjrpJDV14hQKA729o5F2BU0402SNjIzIPffcIwAPHPOpk2nPTBBzrwkXzMBWH3JGopWyzQvTHtpEyqKfYO83rWA9cIawsQXmLkj3ZMg9rpBLp9Oydu1aIVUSibtx5qfO7obD836zSK0FGJQYmPfh4A/YfPjhh2X37t3TtKUGXN3xoE/gQmP8X/3qVwtEtXaadVXqrvBYCKHQ6Dtd7YkLspjXzFsCYWxuwwOHhtEEbL0TMH56BgzsGXeTrjffbV1QF8aRw5CZevzzya2Lfbdp0yYdMw5OzG/G8Hgbn3rj6d9U6Sf+hgyAKwvXDAANEdMGBAyc+fuf5/iOMvjEEjDTZX3OvfTtli1b5Mwzz1QzPnLNxn4uGylzEhmED9lPf/rTaYfxevPPr0HifuYB6x65ghyb7eVqi5D7aMnuuOMO5UpEtvjrBnhhjzEZjUweGBiYtpcFHQ4bqd8pp5wiN910k+zYsSMU2PSDYtfSY2CK9Q/oZJ+kbVAPUU/WorWlVh3rrX8D6SY/bc6xt7JuoRXhk8sP/sIoLBrpu2bcu+QBmdtJoH78fyyTfaMD4p6ODUjwt76+PnXQtFOhe4JkUrJo2fz5RMi4GjqEHIEGf/d3fyd33XWXLjgmuZn2ap1ymMyAoNe+9rXqz4bt3xZHmJOj2y/U197J3xFeEJZ+5StfmSJS5e+uRs6ed/3CqOv555+vUYOvf/3rVRjbM2yItI3FaG0MqyGpBcjslGRgzBYln/Qx/QM4c99jAqveRm7tC5ojrlaI+9zx511+s5bNFUzBzD3zYXSBjAvM+DlM3zRDADSjjJnmHYL405/+tHznO9+R/fv3N4WXzgXx9TZUm7c27ibAbc64f6/VF7g4AJ6Z15D4rly5cspfMew8akY/H6sy3HmIvEJWwSIP1x4HWGRUEMWLqyFz6xZmTPxtMXmHPOEwBdjBpQOfT7+5yca/3mHO3kF9cDMBkGEhCaM5smeDABkHezRk1LGehieoX1wlgdsG5iLgBaBFn7vvRh6YDyo/I0MBcR//+Mfll7/85dQB3rRCYeeKWxeeAZChIQOQhZ3bLrD0y00OYjfeeKPucZhn/dq8sPV0x8N9hjoGgTrmE7L/4osvVn/fa6+9VvcEk1WLVb6eMICMgbvwwgs1ysY2xLCAzDZ+m6D+E6W78E3g82n3uQLFfrZ3IyD+4A/+QB544AG9362Tu1n4hZ8JPUDPu971LnnnO9+pG4X73jCT3d8H/f39GkEEQHTzUPqFrGkQbDHa9wgowCFUHi95yUumFrV7wm1kMfhBS62+NkBjG61/06aerqnX+jqMycEPloJ+t353x9/q6prd/ODXBc/uz2HnZpgxPtb3+A8ANseZPwAYhDEnXXfTtdNzvc3bnff17p2pnf6NxwVmMz3nbnArVqyQd7/73frPNDfHum/nq3zrW+Ydju+sXw6ILrGzaRbrgdhGALP1r4EP+8QKgPb/S1/6kloV/Ou31hqs1V/N8iGjfm6UZSOg0NaJ/xlXHvpdTmiPC4zctcaaAjgzHwE+rkwO66vrH6tGoyzd/rZ2mOxCe/eWt7xF3XrQtlqdwtbN2m5zs976D1IYoAShTe9///vlpS99qdYhKIBtvtZZvfcseUDmnjKM9sI0ZPU6x938XUDhbpaudiBoM7Yygp5BLf17v/d78oUvfGHaCccAoCsAg051NgE5vRPNyCnAnZRhTziuQMDpFX8rTHBhL782j5Mc2gR85PDhMuFpAiNsuWHvCwvaZns6ck+Atd5lgMx/+p1Jw1YLjPnLCtsPC3HfTP3xyU9+Ug8bALQgDdV81DdIw9Hoew008IkGAa3EC1/4wkaLWbT3uzIMN4w//MM/lK9//esKxoLkThC4nW3jammrTHYhH+F9xCLgyuOZZG1QXZBnaMgAB37wV6/u/jqiPcJkCV1NPQ2Z/7Di31NmAjSuHKglg9Bc4jYD4LA0dS4wq9c2//ccpsllCeisVXf3mVr3sKegYcU3zvIZN9rvYetebz6yP1122WWqqcMkXktDGfZ9x/K+JQ/I3M4DkH33u98VTroLcfk1a6jRUaminmbT4nJP5LWElb/unALe9773KTcWJ0u/Ri9sW3mOcthwwrLQWx39qnK0kZg9oRppXUu7B4IOG/jVve51r5O77777uG68X9iz1vD/xGSF+0FYDcli7gQXVEPD8qY3vUnQlIeVP8eybVADAexf8IIX6GvCgISg+jTTqR/XF6wIYaMsj2X/UDbMAbitsJ/MFfTMRUNm7UQDhf8xB3s+F8NFv9x5551qJVvMVwuQHePRCRIgJgCx/V9++eXTQpjNRFNPPeuvNpGERH1itrRNohGzl53AXvGKV8g3vvGNhslc7Z2mScTMALBDTdy6lm4PuPPU3QzwGYNmhI1wKV2ctlmzf/u3f6v+ksf75TeTc4jCBQIfpcUAyJYtWyYf/OAH1fTFNVsAvJQBGWZL+sfcXuYyJ5sByNCOsYdADA4f5WK4WoCsSaMAaGmWlmUhNGQz+QgR5oyZ0QSN3/wTFpQx2QBS+H1hIgzrF+WeOK2eV155pUZW+etUazj9Qtt+Rwv5sY99LDALQZOmRquYRdQDrtmLOQBggasN35GlcLlmSw4bZNgwrc3x3D5XPrGRwo2HiTDs+j/Wbcck+Pu///tap6Ao27AAbSkDMrTQaMjQAIXdM2qN21wAmRvshLmSuWTmymM9T+qV3wJk9Xoo5PfHOyBzm+kHXPhrPe95zwuMXgzZPXobQgsHejYJAJmrqahXjl+DhxoejjW/b9xMgMyAnd3D5gXFB6YGaCda19LvAf88gjj5wx/+8KJILj/X3nd9cgAFrDHm9lLT/gLIAD9spo1G6821j2s9Tz3e+MY3qvuDS5XSiIyj7KUKyABBaMYwD/7iF7+YBqRno+GcKyCzd370ox9VzeZiOZC1AFmTVuhSAmQGXOxUh+0fgthap5qwCwqh9bKXvUw1ZPCv+N9TbyhcZ3c0doS687ewQtnvZ8NzsM9/6lOfagGyep1/nH/vB+42F4jSQ6uBf+RSumgftAwABA5BS+nC94do7cUIyADA/gwijfT9UgVk9MH999+vAQt+QNZI/9i9cwFkVgbziKAHgros0GA2dWnmMy1A1qTeXGqAjG4x1S7h5XDZBPnhNNJ9ZrLERGhko404v7r3QqSHT0Ijqm8/cASQQfKIEP31X//1RprSuncJ9ABzBzCGlsylTTjem2bRxAAyDhsvfvGLj/cmTas/XIH4jwHIFtMF2OCw6ZKwNiLflrKGjLZBeUEfYbL0H44bHcfZADL/WBCghv8wuYxd6qRG69LM+1uArEm9uVQAmd95lgkCIHM1ZLNdTAAgfMjw22GzMO1WmCHwLyaIGDlp8fcwoCxIi0d9IOEjHLsFyMKMwtK7B3MFWrKlBMhMY8wag+z2v/23/7akBo6NFJoSA2RhNfTHuhMgiEWWoCFzZWRY/7GlDMiQ0QAyTJYAMi7XnBtGhrvjNxtAZkoGM+1j+iYKlQNZy4essdXRirJsrL8avtsAj59HhsmLyRINWdDViDDkXswnnNrxb2kkutKtHxsOaX1IL+Iu7IYbLaLku5xqSS7eupZ2D7jOvMYftZRMln7TPSm5AGQvetGLZh31t5hmhMkAA2T4oja6kR+r9tD3kAtTJ+P8Qt41IuOWMiCjbaSkI8rSDtJzGYtGAVktnkX8R9GStwBZY6NxQgAyAzdwfsHUTyh1I6erxro0+G6buK5GygAZdUHwcLII0pL5T4UmkHiTbRavetWrVE1s+d/4Lqxa3/Uhe9aznjUFyPygzE/JMVNdAWTUB0Dm7+sg3iq31/wRe83ofyujVp/4NZjWt2Hub2b95lKWC/rDlhPUvrDzxt7hMnRbv6Eh44Qcls8ubH0X+j7WAIceiJhdQOY/2Pjns62lsPVvdAzCljvTfYwjVAX/+I//OI3Itxllz6UMeNGoE31vstxvBTAA6Zc11o/k46QcZK4rG8MAT7/GCR4yZBsR6Wjtmj1WQfLPfYdZL+zwAyCD9gjOr1p7yEz97yc+hhiWNvrldL05bPdDmYK1hkPZYgFk1B1rG1Q18733NzL3TyhABu3F9773vXkFZLXABZOXaEYAkB/42AAycSzVgwu++Nll8WdBoSHD0RhAxhX2BOm/jyhLnPrdOpgAC/qbu5hdMyeAjPpcd911ugCMqX2m7AH1gFojE9vuDRLUQcCF+wxY+AFwLWE/m/o0+xnaQv2CqE4aAbaWD87KaaTN/g2CNgLGOCGT3mUpXO6cYI3hH/nyl798qmn+dRQ2cb07RvU2vKB+tLnsfuduOC7gqLURWSoZ16m/kfQ2x3J8qQdRlgAg0sT5064FyTn/3OUeABmmT5j6/bJ0pvr7LRXIL5Kf47ROhLxfrvmBkwvmar0nSPaYzKX8mWiMeBZARttIdeVqc8OOoZkaeZfL1D9Tv7hr3sbAPZh95CMfUUC2WHzIWoCsSau0mT5kpE/41re+pUz984WSgxYoXcPkJVz50ksvFZxpDWTZxmhJu/3daNo024j5nVMaJyS0EkQ38myjG6r1B8nKSZviJ4acyYTqN+lw79atW9Xv4/nPf/5RfW2nOHvOEuc2acoEFlMLEAadbt2+Na2g9c9MAOhY1j+scJwJiM5H/QAibAR//ud/LoS+H+8aMnezov9YW1C6oCEz2gt30w17EJqPsQhTF/ce5BA+ZJgHg7Tf81HnoHeg2eJwZyZLk22mJXN/t3q78p027ty5U2UkHIt2QGwkityVp6effroCRFInuSmdDETNBli77a51kArS5tEWXEze9ra36X5i+XrDaP78wJR9BI69m266STVJBrr8AN/WRFCd+Rt7B4CVA9liibJsAbImrd5jAchgs2+2mjlMc/0aoN7eXs2xReLbsIDHvY8FZBsgJxI4hFwNVNg22mkeYPS//tf/UmDnnmwMlJigccEN9XFPRiYk/3/2zjPamqLK+z2fjCg4zoyBoCKIgogEyVmSIgg8qKBkBxRREZAMAoZxkGRAiZJBkgFBAUkCSjKi5AyCkoyzdJZffNev5v0f991Un67q7nNOn/N0r3XXvfec7uqqXbv2/u9Qu9itCSBbdtll53jryg7SFUgVMOV3ikKponuK2917h8oEje9PziHpVf2s+73tA3/bsI5XqjEjxAt/20Zqn2J02H///YNQxusyC5cMJGjIWbiEZGyNPdHR8kjsEGO/JkVvKfNhHuQYHb2HrMrQjBlq6tPvf//7kK/13e9+t1MhS9IeyEdl57ZKX1TJBsYk2kBTohGU9KhzlI9krgAcpYXwAG+33XaDnZ8pciY2f3b+rdFn+aDMoy9gidcPsPmb3/xm4CGTbkhdexrjq171quL0008v1ltvvaCTyvhRYI2+CShLDgDCKApNmLlLm3r6kGUqNwy5rykgs4uJHDKOdBn3WZZlYQMsUrwIHHkEALKWtoCNBLUWn0CRtfLIZUD5caKBBFFOtX6Rn2cffPDB4r3vfW+It9uwaNkUWYAogUVoge3z++67b7HAAgs8J8wQc3dbgRYTQE1ZSSDSW3deQdp327/tfV3zkvn+xHigCpyL/n6cVQBBzwE+xHOcFwsgu+OOOzql2OvwkA372BxK6vXhJcFbonvsmquit/pSBSyq+uzfY9eWlR3D2uEZvBqcY8na15XqQarqY9PvAQnISLtBSJ4gyUMrw+waByQACqiJxc4/ximjRYbYsP7ZlAzJEADIpptuGoxXDpu3ffHrJYcP6EfqelOfn3322eCNPvXUU0Okxcq5FC+ZN9oYi85qhe7iIbUVM/hFR9GdskkcUM+uzxQaN+WP1Od7QJZKqTEBsre85S0hqRNAlrpQWhjCc8KHVgjfe++9oV4Lmw1YXNblrsVl++ABEDF/DhXnIGcEhbWQUz040IJ7eZ5FTcjysMMOK+ib9YZZYS/PmASi6IkVSx4a+QPLLLPMQMDwPeErWV0ocCXEClBosdOPmJKrOxdlSk/jUcjYKiApX/phQyVVHoi6fWzynOVlO+d4PgXOUtpnzCgszYs1CoY9rxA0tMETgfeIki60NSuXlI1AOmVdKMZMiA+lDI/IW8Bv+Ju6WWVJ1nZetG7teo95smK0VI6p5l1ryCpmC1bsetVY8GiQN0qIiSKjejZFoY96fuWZxJjeZ599QgrE85///PBaa6R6o1cyjaTy0047LfxQHJZ5yRlXLB2D55l/wCvAg123L3jBCwZrTfLGyx07p5p/7mE8dr48/S3vMW5owtr6wx/+UJx99tkBGP7xj38ceMeGRVti82VBGWufTW/k7VHbjLHBYwKdMcPWGnM//vGPw25/zrLs2vrvAVkLq7Wph0xdgOmWWmqpoDAIOYwLkOk99n3+b4APTEyogKMmsOgQBPJQMQaYXkeHAGxImsc6RyGwMcAnvNaxvPUMC/3mm28O9YhIGCUxW9/J4qF/NrxF3xAsCClc+fRNgvOpp54qnnjiieLuu+8uHn/88WghXAEwwsk8Sw6aTh1ogY1CE4xBSpMxPf3002F8hI6huw336X76svDCCxeLL754EMJSYtZD2Vb/6rRj+Us8wthQPvxAcwFeKTF+e4XPXHIfyhnlQm4Mgr/KwoUOAFqeg4633nprceeddw7oXWdMXXvGKjj7NzSibh+GB0qM//mxSlzKVODfhqWgLUqLZ+Rd0/3ec1FGE9pFXtCW3u+96XpWvCve5pknn3yyYH2iSFmjMk5ylfoo50z0ZA2SCoH8xqgG8FoDSesX0MUJEayDBx54IIBNjF1dZfm5ZWPw86/1w/vJI0NWsdEDY1TAXLLb9s+DLvpJZAS5ovs1Vss3vE8GIkYW8h/ZxcHdHL+njTNa/5LL4rmquYnRg8gG6TRLL710GJfCxZ6PaZs+QV9kKOdqAuq5r2vpCj0gq+KEhO+bAjItJn6zoHGnjhOQaYgxYCYByW8WJgoNcAYgkmtdAEIWH+NgAS+yyCIFLmUq83tvUqpnTIIl5vVhkbHoEdIPPfRQ6JP1FElwaFyAp8UWWyyAF5KepRRINCW0w0HqKA4leXulwf8sYBY+QA5vJmFP6qI1vSyIoi3ofPHFFxdnnHFG+BvhLU+GAIjGyiYJrMZ3vOMdofgi28Gl0KrCC037nfK8NyzuueeekHAOuIfWACUBUQvILCiz3kD4EMUunqjyCArYMXe8T7TO8UKkjHPS93gvAutDl+gFkLX8A008/aRouY/voZcAmQXOqR4y5k6hKvhUhhJ9E6C2fbDeFnmLkDXek9clQGb7gqxjnPxY0GOBgmQJcwRttEaszMrlJw+y5T1mzuQdA6DZXEMvX/UM/YPe/NBHZB7tMB8ClVZvKR2A78Qz/LYbryyNckLNMWPDhullmMkZYGWIBZgKDdvwZddkQA/Icrk+cn9TQGabpOwF+S3jziFrgQydbULCznvk+J8cAir1s2nBWkvWCoyFGhgsAhdBhUseMGTfw98xCzRGJA/GyGs68MADAx9YpVpGYLtrCTBGHsqaa64ZrPNxeVmHTb5V3Owk48QGQHCuQvXAoWvCtLMLoO9YT4GeAlNBgR6QtTBNPSBrgYhjbEI7NgkVkId2wQUXBCvVbhCIWWXqoreGCQmw8YFt2Bb0eaBVNkSBJvqFJ4wQ75lnnhks0VSXuvUqkB/Hjtbllltu4DEcI3lLXwW9qY5Ncq+8jz2o6sLM9H3oKdBToAsU6AFZC7PQA7IWiDjCJryHTCCAHVu77757CHlyWTe4/VsucOvpseFMchkIee6www4BaFhXfuqw1EeKAlOo1u5oTWnDhgBw4QPqDjrooODBm/TF2AC8eBIPPvjgEILtr54CPQV6CvQUmEuBHpC1wBE9IGuBiGNowobv8DxRN4haPeQweU+UD1na/BwBNHWZHC6AHWFGcue47K6elBwn5WywPZzt76rRk5Jr4XMz+J8aPdTYIZl30hd0p34U9KF+kHJTUsY26b737+8p0FOgp8C4KNADshYo3QOyFog44iYsGNPuGsJ61A4iTGhDZ760xLAkcMAPuVp4xwB3nCFoAVjOTlJ2IpFfhZeszmWB2QorrBC8dquuumpl3aA678p9hnDlxz72sVA6RcnZdhNJbnv9/T0Fegr0FJg1CvSArIUZ7QFZC0QcYRPeWwUQIF/rmGOOCSAKIGQ9YDFvWBlgo9vsuBQgoySGwpY5Q6KP7ABkG7eOFwEYpiT1y2MngMP72U3K8TIbbLDB0HPmcvrY5N5f//rXwYvIsTDa+dSkvf7ZngI9BXoKzBoFekDWwoz2gKwFIo65CcAPifgULFS+lgUKNkned80XtiRni7pmgDuKFFrPT1W4krZ1PwUiqddG3bGcrdnyjNm8NwAZIVmqdaf0YZTkZ3yUSuFwYc60E4Bk+30q4Bxl//q2ewr0FOgp0AUK9ICshVnoAVkLRBxxE6p7ZuuqEa5k1589E7Nsd6X3mtnuErLknDYS1m2h2NRaawJkhE45YuoXv/hFdkkIhVlVAoPK7HgA3/Wud3UCkOH1I2RJAcz+6inQU6CnQE+B51KgB2QtcAVE5NiMsnpVKa+Qd4PcH450YeceVxcKe6b0v8v3CPAod0mhQMAYeWR4psqulFpZeMh23HHH4ogjjgg5ZLYgY878Acio8o2HLOW9ts/+fpL5OR6I+mg5fRjVPALIPvrRj/aAbFQE7tvtKdBTYOop0AOyFqYQjwY1qKxS1C65XMUKsKMgKLlIXDlJ4S0MZSabACDZ/CoGSQVpwBhn4+lYDzv4nPpYVMHmnE52SHIqga7coqyzDMg4HgkvIjlkrAlbrX0mma4fVE+BngI9BTIp0AOyTILFbr/llltCMjaXr1+V0rx9ZuWVVy4uvfTSAMjq1LNKed/8eI8veQENtMuSshf+qgLSNoQJINt+++0DICNkWRdEzyogo6QIxyV95CMfCee05oDd+ZFX+zH3FOgpMH9SoAdkLcw7O8g4z5CzFLmkzOvUWdpoo42K888/P9SzQpHpvMIWujnfNuFLXkAIwpd4x8gji3nIhuWM2Tnmb+Zo5513Dkn9HOBrrxxwNquADHooh+y6664bkKcK9M63DNsPvKdAT4H5kgI9IGth2h955JFim222KfCUaadeLhhTMvY+++wzKAyaG/JqYSgz2USMjgCyr3zlK+HopD/96U8DEF3He6PCsCT1c2g5Vw4QE9FnFZBBC87npOzFjTfeOMfzW4feM8mk/aB6CvQUmO8p0AOyFliAKuR4RyjEKc9KTq0lgTeU+de//vVQHFRX6k69FoYx003EANJFF10UwmhPPfVUI68NGzA+97nPBcDBXCpnLTeZflYBGTzMIe677bZbgTdZ9JlphusH11Ogp0BPgUwK9IAsk2Blt1OBHO8WCkeXEvtTXsFOPUoUcGzO61//+vBIrkJPec/8eo/1kgmcsZuRObvmmmvmFCstK33haadaZRzifeyxx4awtb9yPGWzCsgICVMTjZy9Z599NpCoTq7l/Mq7/bh7CvQUmD8o0AOyluYZpXPCCScETwlKJyc/hnuXWWaZ4uijjy7e/va3R6vGt9TN+bqZGDg655xzgueGXZfk7FVV6bcEBDDzQx4ah3nLO6bf3JtTlHVWAdkPfvCDYs899yzuvPPOQCPrPc4N7c/XDNwPvqdAT4GZpkAPyFqYXnlfAGU333xzccghh4TK5PyPohcQUPV1vAMoarxihCk5CPrQQw8tKOZpk/hzvCstDGO+a0Khs29961uhiOpdd90Vji/629/+Fg73BqBZcKX5YP7IG6PEBcVOSegXOGtCRArUUofs9ttvHzSTA+wFAHmG3Z54pbbYYovKLvkdqOLBGP/RR+q2wdsqqMvY//73vwfehTaiG89/73vfC4BVgFd9HHfumAd+sU0b8toxDvqnIsKVBOzADYzP0p0utQV2Y7u9lfOqedSpC1oHdu3oHtvOuOd/lFPk16jorvIu0zJW+N1GdWz6xSjpV9W255uY0Vxl/Gp9WPnTRS99D8iquCHhewlvCanHHnusuPXWW0Mi89NPPx1a4DvdBzCjuvuiiy5aLLnkkqFkBrvzfDX5HO9KQjf7WxwFrKIAjJHnRL0skvy5BNgkqPQ/QHqppZYqKOKLZ5P//VzZtlMJD8ChUj+hVF0pgCwGLjjCiZzGd7/73YHX6l4aB7z50EMPFZdddlkI8UKnJ598MgAx3i/hJh5GIUMXwC2XjJFJATJLRyuIlRaw+OKLF29729uKhRZaKBznJGBBv7ueOiBAzXxwEsIzzzwzmI8U/knhDUq7LLjggsVqq60WjgcTWPVgjf+ZexQ7xs19991X/PjHP57DJ3w/KT5IGWude7QGodHaa68djDXRYhr4R/IOYP3HP/6xABgwd5qrOjRp+xnLy/AXdH3Tm940KDkVA2Uq0s2zrGUMyWuvvbZ49NFHnxMNabu/ddrrAVkdqg15xoIqblMBTCu4ZHkg1ATU7Pc2kb/fadnyBEWaE72liOXlkafEL3TmDUFVBnTqgDHeYUOWOYDMDwn+WmSRRYKHjLzE1Mt6xMR3fAZd2EEMwMPjhbdL38esf2tZeys0Bh5T+9f0PilGhUzVt3XWWSeEnMkBxGOt/k+yrzljVT/ZnEJRaXb7/uY3vwmyhbE29dDQ/rLLLhu8wfDTy172sueE57WGuBd+QWEC1u+///7QH8LW8LfvS1tevBx6tX2v+IjzYz/+8Y8X22677aCOZNfBmJdtGFDwDMCekz4oU8N6n/TlPXfI3i233DIUmwYAx8CY+qw1gDyHB4mInHLKKaEmovTzpMen9/eArIWZ8Dkxtn6YV84WYMUUtwVjfR2yFiYnsYkYGOFRecVQNLKyEMBc9iimxNcMvS0GyHLataD+Na95TQBkHJ2U6mkVDTxfPvjgg8WHYTHSTgAAIABJREFUPvShIJztYeCxfDBLI3tAuvrWFBzk0EP3WlCofiCcWV94xC6//PJw9Jmln00z0HzXefconvE0lCdGYzr99NPD7mHmqg164xHjmLGtt966wFOmdcF7q9Iq4AHSN/baa68Ayvhf/RwFbSbRJnR48YtfXBx++OHFrrvuWjz/+c8PYHhaLnhE86I+8/9NN91U/Od//mfwhk/y0vqFzgqNU6/zuOOOC5GKXAMYQ+HKK68sDjjggDmb8CY5xh6QjZj6XllLsVuLyXohrGvVdq33kLU7UVWLVyEqr2ykeGyduXZ7FveQ5bzDuvQFyDbeeONGxYWhB5sezjzzzEEoT55d632xeTPWe1amfC1IbAM0VNEp5i2ib+R7kr9pQYZ4QGuyqu2uff/EE08UBx54YHHGGWe0kkcGqP/Od74zUIbQTTzA2C2Q915/vgf44pUAlOG54/L80jUa5vaHdYbXhVCl5f9p4iEPrgEujAlwP+nLGlWcF4yxOW/evNCtKvAbiziRB8sO+7POOiuE1rty9R6yFmbCAismH/eqrjILchjQUkLsNLi7WyBfZ5rw3ksrTD1Qk1Jps/NtecjoExtEjj/++AJLMtVDZkGJxoUCXX/99YsHHnhg4BGMAShrxerZYUCrrdymFPrbd/mw5YUXXjgQ7B5s2zlPec+o7kkFrBoneTJHHnlkKKFjc/fq9m+PPfYI3ghoZ3mpij7WCMUjgbcFsDhrOWTw/i677BJC+njH4CN+lPKQs/7qzlGT5+w82o1ntImXjLzBSV+SL/wmNHzxxReHMLrddFXWRx/ZUMrJUUcdFTYcaXPSpMfI+3tANoJZsBaSDYPEFF4s50xdssh+BN3sm/z/FKgCYsyhFLkH0m2GlesCMstjUt54yDiJAECWevyWVfxSIoSZODid/CT7HuVeWCCmZ2yOlvWiTSonywIyn9D/7W9/e5BnZ40nzes0eqgFyAihtXEddNBBxWc+85nQlGSSl03+f0+3q6++OpQ+oU7jOMF4G+NPaQOwSc6V3eDTpmxI6UOTe2IRHNr70Y9+FDYadeVC7rz2ta8NHtc3v/nNlSFz32+tcfLiMFg5f7gHZHmz+y//SDUR89odyd1295EFYH5XkndlWwE2zcpgJEQdQ6MxxWsVtAXOo/Jctg3IEDiEUlL7G/PmErIgmZtkX+XR2ZxJpsbnkpXdF5vGcSV1exCg/7/5zW+G0iA+f46+emNqDGwYfUUVKFTfJTdQNnjHAFFtiE7yx9j0IM+/5xPbv7KQPoqdPEQVzp4UOB/FHDIWSt987WtfC8aPzemrmrtR9Ce3zTKDlLmkWsCqq66a22Sr91ujj74uscQSBeuWHZYpss06SLSukeecZYyXjF2lXbl6D1kHZkJC0yuAYSDAPpM6hDrPpLY9yvu8wNCi0ju90PPjLBOKVcKyKmG57TG3VRgWPlIO2SabbFIptGICS5+ddNJJxUc/+tGwY86CFI192r0dWNqUBpmli5wYQjEc59YGIKOt/fbbLyv07ekJIPvwhz8cDpmfdp6J8QoeMjzSTUrMdIEHvUykZAm1ESd9Wc/2G97whoJUg6WXXrpStnkdIU8gnxPWp5D7X/7yl0kPb/D+HpB1ZCqqwAHdFDPJA2G7ngu2cu/vCJlKu1E2Hh82sCBLXkvR3obcYjQeNQ2aADLbNwvIUnZZWkBmPRf8feKJJwYPmQDZqGkw7vZnDZAxl3jIekA2Xk7qAdno6S1QxtGCyiFLNZrtfawRnB3kRR5xxBE9IMucuqkKWWaObXB7DCgIhMkzEUsOjTFkGTiJeY7Udt1+t/FclRVvLWof6iijSRWgSgHAjG2ceXxNAZmlEx6y3JCl90QKkFFbqQu1iNrgNd9GD8iqqdp7yKpp1AOyaho1vUPyjRwydv2SQ5Z6edmGgclOTfIs+xyyVCr+333zBSAbFpYri/GLjMOshFRwljcl4707FpKMAbFYr0SbWG6L3w1l35PafpuUaBOQIbSU1F+1LVxjsOMX3fCQxQDZrISdZhWQEYppK4esB2TVq7wHZNU0qnuHlzW5OWReviHniJwce+yxYY30Icu8mZl5QGZBg01SLCt/YUNMFH+UK1chOMjL31gB+p7f5JboXXh+8HpwT6rCzpu29LurwqfQhIKUqiXF/2wv17Zynid3gx+7DZq/9b/GqLBvrB5cDJCketLSR1t+Z5uAjLIXALINN9wweX4tX/E3NCoLWfaArI0Zb78NhSwBZOSQtXH1gKyaij0gq6ZR3Tska6TnKAZ7wQUXJHvI/IYdGdtsVmHzSw/I8mZm5gGZRfBShB4IAKgAaAAotrXDRH/4wx+K3//+9+E3PxS7g/kAW9zDzjjV/NFh0MoF4jdt8PkkvEFVLGD7BNDiMG9AGJ/zP0fc8D90YvcXlbK5h0XLPfz98pe/PJy/99KXvrSgmCDPcC9b0/nxQNTW4xknEBMtmgAyn/tFrR624b/zne9MSnyNhSvp11e/+tXgIYOPfOi4KtRcNcdd+H6WPWQ9IBsfh/WAbHS0tpvdkDnkkHGEG56yFDldFmHBQ3bYYYcFvdmVq0/q78BMWAQP88nThRIEcD377LPF448/Hg575RiSRx55JAAwYt+AKv0ArrjUhleYMa/GuMoONCWzilLaQpdlXhoBsgUWWKB44QtfGAAZYAxw9qpXvSpsl+Yw6YUXXrj4j//4j+B9A9BxWS/RuIFqU0Cm+YZWjItClVtttVU2ILNzdcwxxxSf/OQnBzxpvZk9IGvK1e0/33vI2qdpSos9IEuhUv17pKf4vcoqq4Q6ZP/+7/9eq0Hp13PPPTdU6//d735Xq51RPNQDslFQtUabAgIAjieffDKALiaHQ15/+ctfBk+Wfgg1AhaGHYzqPSYCGwJs9v8a3R3rI1VJ/cPy7zzIwrsGUMNThgeN0B47EUkQJRGeg5PleZsWQBbb6MAZjewi4qDjuiFpeBG3PodDW6A61skf8ctm0UNmy160Qb4+ZFlNxR6QVdOo6R2Sc/ZUhJQ6ZLzX77KkrWuuuabgFIq77rqraddae74HZK2RsrwhnyPl/ye0+Nhjj4XjaW688caCqtb33HNPpwrWjYFME30FHjJA2Zprrlmss8464VgOPGuEPiUIyna0tgXc8HhSFRsAnpOjFTsXkPw6KqxTPwoPoN/Fa48QslX3rfCCLyl5QXHYJldsLMPOuPSet9g5mW0ZFG0AsjLa5tJMoNd7zKvasfIEEM1h8BRyveyyy6oeTfqePJv9999/zmkV1rBLaYQ6ZLvvvnuoQzZrXlb4m8KwhPcx+FLCaJ5mpKRgJMp7Y2WKBxPeqLZRFS+rUstClPW5rTpkVgbYqAyfq/8al+UPfa+zoYlwnH322UFO5xiaahN66LlnnnkmFIYldEkKj5Uz3pCv4nFvFA+739NCMpf6apdcckkIxdowbdW7x/39zOSQ+ZpYWLIPPfRQcemllxYcUfOzn/0sgLCUsNy4J2GW32cXCECBfDPA2brrrltssMEGxTLLLBNyzmJXHeFbRsu6gEztWUGnI0bwcL3rXe8KGyC8NRnLrZBQJHyKcOBoEULlbV0oHZSPrmFhZ/VFO2S9wGZOcspxxLzGVPxuqzCs9XJL6NuNNmU0tMo3dgSRfS4G/i2QQ34w50cffXQr51jybtrbd999B3UQ+cwD+ir+UGFYVeqfJY8rtACQUWamDiATGLPrMbbRyxvynuZ1Ab0FH77NNo5OsuFG+FfgqizlIZaewlon5YQQIz88Szspx8LFZLRozlm9nCCBEwR9LEMxZuRW8bhfp17eWDnm2wKEYUAT0dBpD1Vnxeb0p817px6QWSGrv8kLu+qqq4pzzjknnBdGTphlULtbcBZyddpkiLbbskrO5mH967/+a7HkkkuGSvWAM3IW7KJKdZen9rcJIBOw0U5UxsHCfuMb3xj6z4Inr0wWp6wy7VSVUMZoIKfitttuKy666KLi5z//+Zwxp45lGPigb95K1v2x8LMHAFbQNc2BZIzk2bVxeTDFfLKu8TRWXYwb3gIIyysLeNVmCv+85Vn+1gYfkp1PP/30kN6gXdrDFEFVv/iekDX1miSTNH/DFLlv9/rrrw+V+u+8884s729K/yZ9D3TZaaedAiADOFiwmeo9Z44ke+xB2oyN6AkeHPGCeN6uI3JitaucZ8SLqQZj7D4+I2Kz1lprtU5iD7qs3LIvE0DCe4SH9T3vec9AjuV2qqymJDKOuaO2GetIDpFU2WLBm/X2lfXPriPuJycO/uEIN1JNpFe66iWbekAGY2vx8Pv+++8PRzaAyp944onwnQ975LhAcxmzv38uBbyXxi4YLF48ZltvvXWx2267hR0+1ipLFXgpNK8LyGx/BV6khBkbGxrYdUkIls/pPwIQAW/BPvci+P/0pz+FTSTsPrJHlqSMoeweex6d3k2+HiCRfnl+p1/0D0uWvmDAaGxaT/xf5mFL7StHsMybNy/19sr76BtglnAh65z1nQqIUATwAOFzxsU8pTwLnbgPIM0h8Mox9TtjKztfcsPee+8dKv/rLMtcwMH95MICyO6+++7Gc1Z3HKN6jrmygEx8mfq+GFCA3wEIACL4X4BMQEYAjneT80peLEcJbb/99iEXVjKqyqumPno5Jp3E+0nhaHL5syjpM+Ng3b/iFa8I/M496oNADeCWezi6aaWVVipWXHHFwdpoct6zBasyWlg3jJWzOwmr42lODYmyqY75QFcoksIYbJkm5BifKULA+AHRpMZg7GM4swGNy66vXF5qMk+pz049INNAsVoR1rvuumvI84AZxIhlgrepwkklcn9fMWcuLN21kAhdHnrooaGUhDxLqRZwCn3rAjLbtrWq5CWTxVfmadUzAnY2p8yGz1PGELvHtk/b73//+4s999wzeBwRUCpVYoWRQhusEX5QSuwaRUlZj1MKYBm2hjiCZcstt6w7tPCcBDw5KXinCPHJ0s6xsgU0BcQ0X1VKle9jcqQt2UFpAELXdn7831UElIdMCdR2TGV8WdVmV763gKzuhiABLOaR1BVoft1114Ud9J6HbPRE88Bv1tKrX/3q8CxGBgo+1csyag+ZxgBgIUUA4xavF30W0Fcok3uV1kD+K+PQmAXWckPmdnx+Pdm8PRlF3JNao1PGI+Ng7dKG3qd5tYfOy9hS7UwZqFYO5q6vca6FqQdkTA6I+/vf/36wNJVHYb0PMReuhP04iT0/vqvMCxSz7LA+mUN2ZsqT0RbN2gBkcvELRCJUrFAW2FKfy0IF+r4tpU579G2jjTYqTj311ADGvLKIAQ+rrLFiDznkkOLkk08ekLxu/wSk28ohA4yRt/W1r30tKFGBJNUBzOGRVBAXa9PyctXcpvZJOWQ+4TzHO4z3gZDTHXfcMScXLbUPXb6P+bI5ZHX6qggJZY6222674sorrxwo9mFGDt957zJABxlFCCz16LeyuWwjqd/K0c022yxsEiIdxPZb65h++FQQC27s2rAgbRjN/fPca3M77TstuMqZR7s2ygwo/7n6Zb19ms8qIyynb23fO/WADEV7/vnnB8uZnZRiAHkfhimVugqn7UmY5fYsMJAF5hcG/0sYcCzRgQceWOywww4D664N+tQFZNYDJcGgBT1sN6O1rpV/wvM2obiNcal/0I1cDUBZroWrfqDQ3/a2t4UcqSbApU1AhjVP6JODivF829MzUujnQ852zQ8bo1Vo3qhoK9RM/0mvYJelVf7inVQPsQAZxui0e8T8nHpAlgNUBQ60Hk477bRQiFnV4703zK5Z2w/xjDbv4IX+/Oc/n1yra5SATHxDeJLxsf5jmxZEi1hfLK9rTeQCMtoXQJVn3YI/u+lO0asU/evXgO+/NhDEZIHu5bfFBT6PMEWOjOueqQdkeMZYZIAxv2MsJtgsOp414TUupsl9j1V83uK0YEzChZg/W6bZhZmy0yelP3UBmW/bCogY//ix2nvs2MvAXMpYYsqCPJDzzjsv5E5Yvh/mGfNWNIpqtdVWG3haUgSm+hKbVzxkeBKaXL/97W/DLkQKTWpbvc3xSV3Dfiw5Y1P/7ZzVeT5GB9UhE+/nAg6eA5CRQ6boQGwumszBJJ9lLLGyF7l0gmdIZ8GDbA2WYWOzxqT4jGfXXnvtUIaDY4ZSLt9X/d/GLkvxzfLLLx+OPKL2owVHAmLeMzas33Voa8GtB1ECYzaXO/Ud9j7/t8Yueef/9/NnvXUxbJAyl6O+Z2oBGcSl0Bs5KghtJRAKDbclMEc9AX37//SO2TlbbrnlQl4TtcO4rOVWZzE1qdQ/DXOEkiDHatFFF51T06rKy2KFHFvTKePBDuUmHjLRq406ZJyewaYPW2NrGuYjtY94WgCcHuhXzZttX3XIbr/99plL6mecTQrDir/JkwSQYcDnGuXeq0qyOKdskJCfM08ehLQRshQfkHtLSJ8TUnL6lMqn/X3joUDnAZmY2MbrQdpU2z/ggANC+QCbsJgSqhwPafu35FLAWq54I8glwzNCqQLNv+WDVCuLfsw6IFtvvfUCIGsikHH/kxRMeYdUQDbM8GkDkKG0yPshXCkL2HorUjYe5PLhOO9vq1I/OWQ9IHvuzElGPProowGQXXHFFY2nlzqK5DSygy/Hgz8qQMZa3XTTTQMgo7irrhz52JgofQOtUKDzgIxRytVpt9SSvEgSMkchWQ+KqJKqUFqhYt9IbQrE5klKnpISCBkK+vnLur9TXj7LgAx6rb/++gGQsRMs9xLAgabUDaNoLVdKOHDUgAyPBoqUIpOeV2bBC94DsmpubeIhU+sY8LRDkfDcy/MZJTDwkAHItIsxpc1RATJyokjoJ4xKLpne0wOylFnp1j2dB2Sx6tokH3MoM+dl8b1ySrwF3S1S972JUSCWp8FncruvuuqqIXRJjoTmV2AhxzU/vwGyHGEsLxO/CQ9++9vfTmbWUQMyvHVU+waQ8a5p94h5wvaArJrV2gZkuTl2PpxMiR4AGV7p1HpaMZnVVsgSQwVAhvFqAVk1Zfs7ukaBzgMyEUwKhhIXeMfYnUQ9IntJkUtoz4IF3TWGGWV/rKDU3FErh2r45NmwnbssybOqX7MOyBSyxEOWA1Qt3SjjQbVu6pGlrp1RAzI8ZAAyQk6zePWArHpWmwAyyYsmHjLfQzxknNHYJUBG7ieA7JWvfGU1Qfs7OkuBqQBkdsssZ/9xKDO1ZGwCvywQD9BSwi6dnZ35pGNlYUsB7BVWWCEIG7xkfQ7ZXKYQ+LI5ZHXZhqT+973vfVmAbNi72sghA5BR6JIjbnSlgsW6dBjnc31SfzW12wJkhL7RG3Uv8Z1ClqQJTNpDRp9sDlkPyOrObjee6zwgExiTImZrP4CMYpFcsS3M3lPWDVL3vSijwLAQAt9xvBK1yXbZZZdQMJarzyH7P2qKdigH6hCR1J9z+V2W5OsBpJpe9It2Nt9880ZNXX755QGQ4SGLhbcbNd6Bh3tAVj0JTQCZWsdDVgeQWfDfZUCGh4wcsh6QVfNTl+/oPCCDeFIa1JJiN9E3vvGNUCDS13LqE/m7zGrVfZPA0zza/9nWjcABcAiM5eRJzXrIUkn97LKywKWa6v9cX5zT+IEPfCDsXG56tQXIrIdsljxjou8wQJbK333Zi2pubSNk2UVAJqeEkvoBZKl8U021/o5xU2AqAJkU8D333BMOQaWSuLwkVQRTVV5bsdueiWWPnmDB8T9lFjgXjPwl/sYrQ7Ikh0jjreEePuPwZiUa8z/f8RxePf3P+WvDrlGHVO3ilEBRqJffOlxXwPfhhx8OByjrf2q8EcriXo4eYQ7Y2cpnAGTmArDDmHmO+2wlcwuqUufM04v2yI36+te/HnYT2jpCVfOv721h2NRnxnFflTe3CoTA1+z0wrPFaRXwIJfdkSwvmq+gbXdjab45V/Ezn/lMaGOY51K0sUaQnXeObwLYUUeO91iQrbZ9oUjdJz7h/ST1U/SUpH67Vqro0vbcxWhhP4t5UjyNvKHBM+TrUbLA0zsVVENDDhXfZ599wg5CnQZR1l+fgxkrUNwlw1aV+r/yla8MDpfOmVuNl5A3nrarr746yCp7+bnTWojxOJ+R1P/lL3858HZK2YsygNRmYVgq9CMfAWT+GC47nhhf2HWXQ9s696YeN2XbrgKYse/LnpHuyymUW2ecdZ/pPCCTEGYRcVgxx1bkKnadAs9zHDpK8rK9AE+cfL/kkksWb33rW4MXBrCFt4FCmyg57tEkC4SJkcXkarMOYKg7gVXPlfXFfm6Psoi1x/cCq3xPRfff/e53oSAvv7E+EXj3339/qIX0pz/9KQA1vcMrftpIFfq6j0Nw2W35wQ9+sNa27q4CMtG7jIf43p6baJWHaMNmB0rAoHAwCJTXUjX3AgHcpyr455xzTrHjjjvOUVq+b+J/yyvqo4Q/eX9nnXVWwakLXDYPNKYwygQwoI4UBXjNX+MCZf6opLJK7/pcQt+fd+kBGXIJMEV1dXvmnqd31RpncxMh/TPPPHNgrFpAV2X0ySiwctUasFXvH+X39I1UBQGyKuUc6wvPQN/3vve9g3A87TJG1a0sG4MtSK13r7zyyqE/2vmdM37b/zYAGf1jLBx5Rs1GFYYeltIRO9rIH+nWNmCxRxypiHvb75DssevH0sEf35QCpnPmto17Ow/INEi8MByRxNEXVolVCRspNLvwdPI7v1lUWBdUX+bg2CWWWGJObRkbHrMKzFsVMeVXR3i0Mal12/BnkXnAGaOFPgPkcnwVP7/85S+D5U91dTxpVjHlngNogRuK+Qtf+EKYn1QPgmjRdUAWA6gxWvn7ECoYEiiItdZaa06SsQXCnhet18wCiZ///OcB9PI79fJeFrzCeLUAiRg6Uu4efFp+o3+M164j/j7ssMOK4447rvjzn//8nJ2f4wBkZR5A0c97H2M0E+AR6GXctIu399JLLw1Gol9bkjVVcwCN8EyTWwu98XhzWZrbufdyyoPrcdC0akz2+2GALEe+Ql94iV2t8iJaftS4rT7RZwI9mjc8mqy3OkWYLf3bLHsBEPvud79bvOlNbwrrxI7HApSY4WcdDDLm6niyqubVg8Sc+Str23vZ7brxfK+xDzv/smoMo/5+agAZoTSOSULZy8JOAWNewFglN2/evLBIOZgZJSLF5DcSMAn2NAD+H8YIAn9ayMMmMWUMTZigSsBKSWiMAk+iRSz0ZS0RTwfeBwgDjB155JEF5xmKXhbQ+r+HjVFKkXMW8ZIqVJyzoLsKyCw/WmHowYudD77Tc4TUUcSUBsGLqKtq0wPfWxDEvCGomG/Kyhx00EHB22LDO95rYoGG/Zvaccw982U9DMPm2PZXfQPkczzNbbfdFh71YGLUa8cDA71vWO6qXW8ae+x+vO8nn3xyOK9V3ho/xhz+BrDusccewStZtuaHyQLLh+p3rvHURE6VPUtf8JARIsT7a68U+th77rzzzmB8E/62URO71jxPeR4nUsLa8OutSsZ7IMT9bQEy2mLt4yWlbzEPmJXZ+tsaCFb28Dk8G+tznTm2OmQYrWNtW55Vf2LOj7J+af5j8tB6zOqMaxTPdB6QSTizXRnL/YknnkgOd9nJlxWgCcY6JeaOZSHA4EEInw+bNCbbApqY0hjFpLXZZsx6pn1LL7swtdglqLjXl6IQTQgzcRQPCtVbnpZWVeORglhggQXCOYu4572AqWqjq4CMfse8Y1IY9jsrkBCgL3/5y4uPfOQjwRu14IILBiEKnZkP/gYY28LJ1mrmezwztC9hrLklVxBQdsIJJ4R8QeUGlvVV/ILCJK8GT+Ymm2wS+uC9YLRlvdVa3+o7oJDcTXIVOXkAT4SMIevxi9GsigfqfG/BkjwkopOA1jAvmvheYBYATYiSunqcimBzTL3SqALVWnvqI2kDe++9dyiY/eyzzw6Anj1OztKgbO3XodOonmFsNmRZ5z322DXCetSwJFTs+dl7kjTPrEVoBX/vsMMOxX777VcsssgiyYClDDjecMMNwavd5JJXmb4iH8kjxYOHZ1pyQOtejgz+5znGpfVvQU4K36X22Xp++Zv1L7qmtGF5NxbilGyQPtI4kG0C8Jb+4oUugrEgR/8xTjMzZQYi9zCJCOYjjjgihC5yrpjgJueGxGVyZWBKm3NjlZ5doH5SJQRjQq2sjZx+j+PemKCIfTbM4uJ+aBxjcD5Dqe+///7F3/72t0HduCZjIzRD8VIJ09S2yHtbc801g4e1S5f1Riy00EJhEwmK3tLUWnkcJwX4wpBgPNtss80c7y5eJUpEAGgwXsjvkxC0eV4I75e97GUBHCy++OLFa17zmjnggHV27bXXFhdeeGHx9NNPF0899VSYQwEo8T9tIvzxHJA3Bshg443NieI5cgvpD2dSAvjok1UGtCuBzXfcd9NNN4V3xjaJCASOU3x5b4l4n0RqQKT6pPuggY7WAXix0YGEcHYM40XkM8kKu8ZSPD8xYEUbgDK8yDfffHMoDcTcwRNSXOqjnscLyo+KbFvP0TCP2jjXkAAZ9MqljfopRYwcuO6660J4j6gLObBaH9YI1bpEqaPcX//61xcrrbRSqNMHGONKDetZQ8LON4AMD3Abl/qLkbb22msXyBKlC3j5TX/wqCFHGBdpOqQ98Lk1zmIAqE5fSTf69a9/Pcg1RpbI817lhdN99EURJwseNW7r8Ue24YEmksK5o8i2abmmApCxiFDqJ5100pxdRKnC2AMrEvfJReO3XSxWWMXcrF6YWfTvv5sWBvD9lBWVMp6YcBTdFKdHEQMaCBcIRFkvW+ocCkzglocXAC5Vi9mOrauAjD4iOAFXWMuEz1EC0E8bUFCSCCZ+2O3LjlPGj4LXHEiZoGjwbhEyZnMFwlBWpmjI/7wDocy7l1tuubAhAEHOZ5augCe8LSgu2qNf9p30EeGHAkAZoDQl1BkbXtKzzz67OP/880OoiP7IS4YwFVAtbsmCAAAgAElEQVSwHjLLJxYEeV4dB2CQB0J8KqVFvxkzieLknwLK6A+fc4+8KvL4sTEIBcEzKAyrmOU9s4acwF6VHPGggOcAsQBqTjUBdAiQScHadQsYu+uuuwJIwZONV9X2o+r94/i+KSCzHh9tYAKswtsYL/Ika/5kbEBb+Jk1ybpgjpV/LL5MGX8ZILvxxhvDmmty2TQCrQdbRUDryvYBerBuMaL4IY+aGm1EjRSqzJGtsf5rvWAQEEa/4IILAiCD33K8ZNZD5r1gFkBbnmWOGBcykjHttNNOBRsx5DGTp7vpGJvMW9mznQdkMA/WG+FKnbEnVJwikL2HjGfwsOBxQ4EMu2ILic+GCUuL3kcxYaNq07qzeYcHW35cnjYxJuceQl5sxiCXzFo7En5V4/FzzFmL5JOg3FKsZd3TVUCG4IAf99prr+Cpgo54W1DkErYKActCtELYWrE//elPQ1t4oqxi1XyK1l7hIqh4NxsmCDVK0Ok9PCcL1M671oGUlJ0P8RPhS3ZuAhD0mQ1ZxNawXbOxv8cVriwDgPSZeSN0hVwCZFlaSIlYOaF50u8y74rAQ52wkU1Wtu2w7rz3Q2PjPr7HcCKUR903rc1J0dnSnT60kUNm5ZeXGyrzI0+sBWTyzMQ8RynyJyZLNb42dlnKcPaGrZ07u969gSMvNRvaqImH91bjqsODXtaw/jHGFEK36QdVsr+N75Ftb3nLW4qjjjoqGL02kpPq4WyjH6ltdB6QMZCf/OQnIS8FN7wYLyfh1DInHgGSoD/xiU8MkvhTidXfl08BlASeTbxa5HHlXlZhM+dLLbVUAHe42HMEhi0Mm9uHUd6/+uqrh+RulYfItd5EA44U23PPPYsrrrgigLpUZSr6QlvCl4Qp8QSkhivsHFiwBs2wjLFOZcSUKY9R0rdp2zHAiNeEAroAGNV9a/qeST/PPN56660h/wjPkVesk+of9Af0xpL6J9Wnuu/1AK7NpP66fbL8jaeX0zXwCOZ4j2IyAOCDpx6ZxN8210vyIMWhUndc9jlkG2DsjDPOGOSMdxGMBfnY9RwyJhslwa4WXOu66kwmz5B7w+LmqIkchd4GY8yPbbD4CKNxQDRhL4Wpcmmh+UZYkEeGCzrn6iogoxArRT11JJTGlONpBegibMixJD8jFYzpXbqfcAW7jgkLi94pglnC1oI4wpOAluuvv37Oho6cOevKvZYWzAseMTzs5BOlAteujCXWDwEF+Ig6j5dddlllfa5xjacHZKOltPWewcuUBUHXKicy5+3WIPvZz34WjHB0tzzGkzTI8JQBgG3tuC4m9ncekDGZeETY0o2yqQPELFORwEjok3otqS7nHKbs751LAWiM5U3YQXlk3r1eRTMrNPDe4HFj+7oSpque5/uuAjLOnwS4KJQQy/MZNj6MCsIBBxxwQDjLUhefx6qwx9qy3uYNN9wwAGhyTFLWR+wevKKEY7bffvs5h4KnzFMX7/F5OmyGYAeoKux3sc+5fZLSRM6yEYcrF9jnvjPl/h6QpVCp+T2SFfA0OZ9sHhKASm3dAhx0LLykunhqo6n+Tu2LfZ+cAETaAGTSP100pjoPyCAerk/ykMiL4aqj0JUXwy4nSicQaujihOQyXNfvZ67uuOOOEHLGWyJXsbWaho3BL2Dy/qhxxUYBrJ4UD06XARmlV7bbbrvBESxy5+fwJonbeCApDWMBUuo6sR4gSoqQ88XOJJucX8Vn1tvM31/72tcGHruqZ7v+vQ+bIzsoVktC/yxdyFfKZnBm7LgVZxkde0A2eg7TXCNz2JVIUW92kqbIoFjoj8+Qa5R2YWOJBUd19HcbFABwsmubHeBcfciyJlVB3STkUfDO5qLUaQ4Ge/vb3x7i5LaIZp22+mfSKYCVRNI62/FzAZl/CzmAuMJVmHHaARmeFgBZrmfM0gXPI7ukEDh2c4ZNnh+m8CxwIwEWMEVIOEUglwk3wqfkWClhOp1bunenPEVSXHhpyfsjAXoWLoF41iaGL4BsUorT07MHZKPnMOshJ48UQIbjou7Frt4vfelLBekYOne6blttPnfLLbeEGpaW33OMzjb7UiqPu55DRl4DeS1HH310LXpYSw/ByvZ+rNsmNW1qdWQ+fgjLm+ROPJ118wmkFPGK7bbbbsH7AjhLvboasgSQcTC43U6fOibuA3SRW7n77ruHHAmdO5rqHdO7tJuMzRKUhFlllVWyQ5baTECb7Nj67Gc/G0LFurridcmhrw2X6zk8ZMzbxhtvnAxac945iXuVB0ihYUKWXQhXQocekI2eG2xInrpkOCxyAZnkjZwmxxxzTKj1mVs3tO3R2rFxHBwGJ7zexXMsA793HZBRLwbXp82P0UJNVTpWqFLJmPBZTrirbSaZn9qTx+bQQw8NZRWsxyRHQduwGonHHDROLk/q1WVARg6ZtdRyEvoZP4AMQ4O8La4cZerDcQAy1lrqpglbi0/lOeg/3jF+rIWcM9+p8zrq+3xCP/MEIMOLyCkU037JWyBvKp5nPGQ5PDRKGvSAbJTUfa6sAJCRs02OdYr3yJdLorcAHqJan/70p+cYZKMdSbx1K3MoC6Sk/pT82In0t+uAjJ15eFeoZZKrbCxBJWDIj2F3lEBaashrEpMzK+9k0bKzFU8nOQVNhT21yFCIALLU+esqICPXguNY6vIjgkUesh/+8IdzaJsKgOx8KGSJhyyVtvCpr5+FdQwgo0ipLt+f1P51bR0QssSLtNlmm3Wta7X7Ax/hXSW1AEBm57N2oy082AOyFohY0YRdh/KQLb300snr3xuQ8BEeMjzkk/aQMXTGxw8RhFRDc/RULwGQXQdkVPomP+bSSy9tlGgqptOkpObHpE6M3fIrJigrq5HrARnWhxykX/XeUSY6UqqC2m8Uis1RxN5Dwf94Jsjh4Qis1MsCspz3p7Zf9z5CX2xQ8LsarecpBowsb1HUkx1NeMhksaZ6jy1YYk1Q5w2QSPJr7hqx/IN1zBZ6ATJbdNPyYW4/69K5reeYC4oSs9OXHWk5oLWtPth2hq1/v8HD9tXLAoWbCVli7Mj4tXm7sfDtKMbk2yRF4dhjjx2UYsiRU1Yu0/+qdZU6nlS5q/vsUWKiY1uFYVP7XHafzSGjQDS7rJEDnl/KeN3SAvryP4AMGUBB7nFeMR7X+zmJArlWpQfH2V//rs6HLEkIpzDg5ZdfnqXIy4iK25IjkwSamhLfLnDblpQ+k1+m2HIES04/y9zIttq0rAbatduVFbrQVuEUt3VK3y666KKQMEwV+ZzLAzKexTOBQuTooFSF2FVARv0wPLYCZPb8Q694JUgsPzFfnFuJ0cJRLPZK8UT6ewhVkOvHWYt16/TxHCEL8vx0/qXtlz0vMYcXJnVvLKkf0LL55ptPqkvPea/WrV3X3GQBb2ytWBlEOgHpIXiztf7LBqj3pGwcaUokwvHUfUMWWXmUwp8ekPn/m/Yt53nRWnNCofPVVlstp4mR3ct8Muck9XN+LUVihwEwdSRmMI8zqd9uhooZdzaHjLIX6P5cQ3NkRI803HlAxlljHAJOgbmmF8zDIadt1yCLCYayiuvWmuAezgdsclmFqnP3tPDZuGBz5axl4PvsLb5UCzC171hdWN8cfpxzxQAZu9tOPPHEcIbitAMyPGTKIRtmzUMzD/I1z+yy/PCHPxzKinCpplCOJ1Dn32EZ433kBAGr0Mu8K/TZ5o7pnccff3zYZUXVd1sPLeeEjRw+GdW9Gg/rjL+hOXl2jI8d25O+qtZpyrq2RiW5noSbuXT2qcboPW7jGDs033nnnQNPylunfqUqVu+RTZUZ4v+c+z1N5DES/2jTDWPoQqV+9Vd6hJDlJZdcMjg5JMZfMZBv9Ql1CPGQka+tQ+vHwSuxd0jeMD52WZJDZkFck7kdxZg6D8iosUQSN8xb57JKib85Yga3bJUgS32XF1L8r10cEuAcqsp7H3jggeL+++8PYTs8B9yHNTHsiqF+f7/1nOidMB2ADGXID/W7AKKMHStIdabUf9FpVDtQqJGFFwda5FwxC4zipQCyxRZbLLmprnrIzjzzzOAhU5FbK7A1OCvsYu526ryxy1KALAf0+OKxAhsceux3Ikl4lSl527cf/OAHg/m2QJMxMVbGlFqLLnmSR3CjHbNAMbRhWz81m7p2eXnhFU4ZqNI6Y12x6Qmlai8vR1PkUhu0QY4RISFkqVJFMnbpQwoo84ao9yKm9tOvvVQd4g0t3ofcp5o9nuhJXgK3Ghu6gaR+dlnKwPfGWJlxpnlBhlHJ4PDDDx97Un+ZEcrnio61FbYexbx1HpA9+OCDBUncMG/Ti0mhPcBIW5cWmyYZZiRxHeBFAVpKCJDYSOkH7iEs4C22tvri27Fghr9ZYAg1hNirX/3qYOFT3JLjiMjHkgKW10NWXdP+0R5gAU8nALvJxTjWW2+9kOeCNZdq4XQVkBEiYrMDc0PYUpe8AVZ5WGCmsDT8hrHC7rhf/epXg6T+HO+YdevDF1i2GEFeecdo7ZWN+kXuJ5sVrrnmmoFng/FZAySnj014po1ntRZYIwAENiywlrqwfV68kgJOhtECXrrhhhvCvHH0lcKWHpQKmPJ71MCMdyOjWO8LLLBA6FPqmi8bayqQquKblHbsPfJoK0WE8hJbbrll1WvG9j205WhBNqxwEkpVFMXKKs0JY0TXAcYIfauY+6gGEUvLsHpPPMo6xUO23HLLJYH4UfW3qt3OAzKADUnchGWaLn4mBS8VTNfmhTWJ1Y/XCwVEXhA73gjXwNQ2v6PMQm3SH6tQY8IzdoQOAIDnEHIAMyq9r7DCCuFMxaaC3Y+F8XN8EkoeQNxEEfPsWmutFXaCcSB3qnDuKiBj1w+CC9oLfHlLvCwkzhwSEqCcCPQg/J3rybChOOaNM+xQyCTk4lX13i2vjMusZ56jwCThJvro5zz1WKcm66KtZ63HcaWVVgrhSn537ZIhpX5pbocZgMwLIBmwDJ89/fTToYYceYTUgLRXTLaMgwYYXoTAOH9YoEbAv+r91otWlu87rA2/nvy9VTpJ7/fg7aGHHgo7WjliaNKXBTWkuGBwUIid3cR2/etvywexnFfqfWFoXn311Y11dg5tygwH1u8WW2wR5Cwbcqwhkao/cvrR5N7OAzISltnNBJCqYv4qQrzoRS8KCdB4AVKsm6r27PcoQ8JPJJ8CIn2yq1/Y/D+qhFj7Lqv4PMPqPkKbeA3ZzcQP//NdW4evMs5f/vKXwdIldFv3Uv9JhAWAEDJKXVBdBWR4WebNm1d88pOfDB4/m7hscx0k+KxyBeh84xvfCOGBe++9d0DWuknz8mDBCyiLrbbaKtTcEni3hoWEmvXgiV+UN8N3nKogLzHfC9A1Xct1eajucygqNpHgGWNXLP3vgnesajzynlm6C5iIv7znlbWKl5S8T8Ca5m0ScydjE6MRTzIeDvibH1uIuIwOym9UeggGh6dJCg3F5wq183/qhif7PvpBygpeKGSYPVqoqh+j/F7jYa6JmLD+iUwROVHRaquvpDuYHxwSrAWiP6SkAHzOOuusEK4cV1qCnR9rkNB38mEPPvjgYt111w36QjwxSnrWbbvzgIwaS+94xzvCRNcR4tZ9SWV3PG0g/5jXoQ4R6RNCi0Kl/GgXYcxt6gVazN1apw9lHqcyAMY79G49C+NyoCwJvexq4vO2FA40Is+JBQ4grjOPli7UyMJLQc2sVKHYVUDGuDAUyNkguR9hKOtfHg/AAMKO+RDfEgYnDIyFTa0+O6f+7yqe8t4qaLrgggsW5EqpJIfySfR+8Q2AkvXE2sKj5sOuHHz+ve99L4BG1jDb4H1+UlX/Jvk949P8AJrXX3/9wRjbNurqjtOGLJkfeAOlj4eewtrqp51DAA18RR7mQgstFMYIHyAXkGc8j5cMMI2njPVjgdk4wRl94gdDAdlEjSxbRmIY3Rg74yZ0RgRDYc+cubNeNt4L/9IfaFhlEOr9PMPaoGoAoUqOOZt0wrvoZvWH9AJAjFxdjEXGaaMwmnt+A7j4nnEihyiZg6z33vq6vF3nOeYb4M0PzhzqmMIzPtzdFgao08eyZzoPyNgVSTybnJRY+CSVGDAd7kqsP6x+u8iq2vCL1/7PQqNGGjW2UDhl4KjqHZP63vYXRoZG5GsQHrALr2n/8OCQL6HQcyoYtcBWdMdKBpDlnLfY1cKwTek66eeZHxQNQHKTTTYpdtlll7ALUZsUNGcAM9YeuaDsnEZBylrVDk8pNwABa4kwN/NmQ4be01wF7v16pC0ACGfa4SmXohEd1R59YlwIcsAyvzFY7JWj1Ec1T1apAHYJE+OdoKQC/1fRByBNuBzvNakheAG51C4GFGuWuQOkWWNBbdu1TMoGO6mrNiuNih59u7NFAfEW6xbDb4011nhOWo1fh4BJoiesWcp3TNPVeUBG0UuSuBHoTawyBDO5YxSHA5DlXDFAps/IBaAoJ7sIrXs2Z6dbTl9Gca/1pLEAqK9EUc83vOENrb0OOtEuALsJsKZDLDLc4rii63jIWhtU39DA0yrBiVXNBgOMKIEyyCQvjg1xig8UChE44h7WPbmYAG9/QHkqmNf0yNuL8bTwwguHfEnyGf0uXbsO/N+x/ndl+pE70AjvBLl/Tz31VLZhCF2gCaEdPAvD1pWAmGhkQSEnqmDQ6VzVKkDYFRr2/eguBZAjGHw4PTD4FK4Wj1oPsYwJOVyqPJhdG3XnARkJgqBinYlXxwOlSaHGEruIVOE91cK1AMILaqxRakDpEGXv0enahFf1BybHagbwEGK0SrXq2dj3oh0eTjwoWNpWUdYR2CTzU3ZgnXXWSQ6r9h6yOrOX9ow8XMwlypyEd45NYUt/mWLXvFsvC2+zhUrxyOC1wYiyxo4Pxaf18v/quB155JFht6/dsDCMbwUmZQzG/k99/6jug4aUKiBfD8NHuVUpOao2jwzv+NFHHx3C1DalIZb6YEG2vRfQe91114WcSEB1f/UUaEIBeA+v7d577x30LKH12EYCbyQ0eeckn+08ICPEgYCPJRSmEk4giaJw1EfSodQpgGxYuJI+kfhM8quUiTwA1rWf2s9J3BcLCTJmcjWotu7DNLl9tCGrDTbYoABg54JWD8IJiZGvR6Jvap5bD8hyZy7tflvHSPPEZwhPiowqPaAK0Fgr1/7N9nnAN/lQueFK3qn8OEADoUoKTBPOsOvaGgX+HZYKXRT6gC+iB9CaTUV4yuSxSgFk3jjabrvtwsYkgLVyg8q8DHqPdpnTFsqScDTeDA6pH1dSdxq39ndNGwWQJWziIgfVnrBjTz2w/OnXde8ha3nGAWTkOLRxkXNEgjGCWfkruSUe7NZpdn6yc4OaPVI4dTw+bYytaRs+DAToIfmUYrJtXOwmIiGa+cz1cnolSXFbABlhsT5k2cbsNG/D7+wkrMz5pWX8o3Viw10WqNMj7mHTAic84GG1V6qXzPLOEkssETzkeIJixpgHZjKybPmIMuHfnIL1WyANgGPJKLWTC4C07jV/yEjmjRCRP9ptGCC15SgAhWwOYo0qclB/dP2T8zMFyOOkZAWlfcj5lMMDmsSS8lOcLF2m51R4yFSjqSnY8YAsZ/L8vQigiy++ONRs0QGqubktXWEMq7S0kw8BzZlmSu5v2lcBMjxkNgSc0m4PyFKoNJl7bMiLeQIg4yVhlyaAfs0115wDmmNK3QtWyx/kZlLLjN3LdTxkUEVgA3DIgc70ra63y3rvJkPxuW+Fdpxhyk4yeZ+5g3lJAWfeOCJvlDwwdjDritFKdNC7rIIEkOHVJGzd9Gi4LtC478PkKEAJJry2lDzhqDzLk3YtekOJ+6bNOxb6/I+mKGfEcyUPWa5XJdYtdlZ9//vfH4Qsc7oeUxocnsxPWXhyWgBarJ8AM/JJOEaljYst3oQsmU9Yri5t4APqdWF9k0DexEPWBk+1QZtpbqMMJPE5u48pWSNlbZV3bMwACJ6zXmvWK+Fz7bLOBfPaXEO77LpiFyA5pHZ3ZUxwWxBiNx14hZDrYR/FXLMblWK+7GTOCVOqLxo/v/E+45Uk3xYa+PUlkGc/9+EjABk1tpCNXamzNQq6922OngJ4yABkeFxf8YpXzDHm7boVX/rSFqPvYbtv6Dwg4/ypFVdcMTvvyAobCXHaufzyywMgy/GOWZILfMEMhFIQPBZcWC9Bu1M1utZsqEihXAAZipDxtXGRAwSAEiBL3YUaA02EnrDA6+aQ2fF23B5pg/Rja8Mmd0NXEs1JyveAx64hOlcWPuQ51it8qLQAO5gUQG3nWoBMeW2+Xykywfd9bMQd8iLCsBhOv/jFL+Yk44u2VX20dMRDdu6554ZDmMvmRu1BC4E2m8pBvS/yx9ix2QOyKur33w+jAIAMY4NcUspeeJ6WcR9rI2U9d436UwPI2iBcXQ+Zt8oRYGwtB5BddNFFbXStM21YcEl+HB4FuwikxHx+SdUA5CEDYKcoUt+efYb8NpI8m3rIqvrcf9+MAoQsAWRNLnI+WWecgWp5MxXQ827xDoCMYrra1NOkX115FtlEiQlO2KCItgVGqcaGpSXeZ4C03/gwbLw2dMTfJPVzSDklODDE+qunQF0KELKkYDbeVh3lpDVdt80uP9cDsszZkZDjTEbqGXGA+DRfAlhWeEuBAXwoDClAZj0KuVWOe0A2zVxSr+9tADJCluRp2hyyGM+W9dB6yCiXQuI7m3pUtT4Wrqw32sk9RV4coJXD5evsRrdAlzV/wQUXzMkhqwJj8qrzmx92XVKL7FOf+lTvIZscW8zEm8n/pEwNgIyQpb1ynQLTQJAekCXMknd98j/HQxBKoSL2rF0S0NRq4rDhGCDLHXMPyHIpNv33twHIrrjiipDUTw6ZFL8ok+Np5V4AGd4k6uzVTerv4qzg9SNkaWv81e0nuWOcj2qT+lMAGfQEDOqYIs5qpBSHNjzV7U//3PxNATxk22+/fUjqB5BJBnQhd3MUM9MDsgSqxmLR7GjCQ0ZC7axc1lLmb0I7nE9mvQl14/I9IJsVLkkfRxuA7LLLLgvrLFZaJgeQ0WsAGeClqihs+gi7cSe7LHffffc5p2DIiMrtIR4ydldTtqTuWidkedJJJwWvhk5Yye1Hf39PAShADtm2224bTo6hXI31js+Cd9vPcg/IMvje5pLdcsstIUxAkvq0X2VJ7iguzh2kSKQde52F0AOyaeeS/P63AcgAG4QsqEBvdzOn5pDZjQZs6qEwNB6yWbrw0u+6667hzEkl2jO+FMDq1z4bZijnQw5Z6mXTF5AT2mVJDlmf1J9Kxf6+GAWozI+HnF2WHAzfJG1mGijcA7KEWfJghP+xtDmzj7yNab/8LlGFc6jXRK4cv5taJj0gm3Yuye9/G4Ds/vvvL+bNmxfCcRZgpIAN22Pup5AwmwR8O/kj69YTbJQhqV9Fl5VHlkMjyQBClYQs8ZSlhoX8yQDUofvv//7v4NVgx2V/9RSoS4EXvvCFIfTNUVyqrTftpS2G0aIHZBWcYnNNrAv/6quvDoCMnU2zcFlLWX9jkdx9992D2H2TcfaArAn1pvPZNgAZu5n32WefABJIFrdXqpeMZ+DlPfbYIxQrhb9nJSEYmcQOVBQW9cOshyyVayxwe+c731mccsop4fzAFEDmd1jSFiDswAMPDDste0CWOgv/LGSaujs2veXu3jnMaOA7Dr3nXOXNN998MIi6ofTuUuGfPesBWcYsWdc8ycYAsvvuuy+jhe7dKqWmQplWGBDa4YDgRRddNHS8yULoAVn35n7UPWoDkOFtoXL8QQcdVDzyyCNzQhapigveJgR3/PHHF6uvvvpg2Lk7hUdNr7rtA3rwRh177LHF//zP/4Rmcrxjuhc6EfqkpMzznve8pO7EDFY2YCAbCX32VzoFbBQi/anpvrNszPqcg+4pUO6LworHp3v0z+19D8hqzChCCEDGzqZpB2Sx4UtAE6okVDQLgAxFtcYaazwn9JUy/f5UAZuXJKBq2ykLrcVCZVYgpQIM32fr3VR/fJ9jCjrWT5uj0aQ/9ANAZi3bFFrH7mGnHrv2OM+OXb+2+r4HBP55ChxzLiOeMfrCNnrGaOt1pQr3pjsz/fOx/8vo7/nEeq8YC2CV8yzZBKHdjjr5wL5Hc67PZIjxOYc3UxSWav06NN6+RzspbcjIts17qTuGh+3zn/98Z45NsrSzhqc9rcGuY78uFCorW3d1+Vp8Z9u3vB2TLWXyWjxdpy92vDHDfFibwwBVTp9sH3QKBBtL8PpyhqX4Ue+z66TOmLv6TA/IasxMD8jyiTZJDxnzxSHHeEfw+OV4DzRS/0wsXGaFE39b4RYDPxbwSPHlgiCvLCS4LDCzbdp+yOOpfvtcoJRZHkZLiiZvtdVWKc2U3qPQIrv1aI/de8yhwIHmwYMOPudnvfXWC3XMOMKJHVsWvNI2AILzFvEyQUtLP+6VUtF8Ejb9+9//Hj7Hi5SiGGL3QGu8f/QBkCiQo3dqPDobVP8DMNltRm4Nf0up8z0bjT73uc+Fsy1Zb2V9s/PO3xhebHgA0EEnnqNvtM9v0cjWOFNoVP3mnj//+c8hR+/MM88Myfx11lkjZql42AN5ywseWFjFb88EtSAud62Wdc8beHY9VvGXBz1WjqTQnzHoGX4z35anqt7v153eafMYh02LNQy09uBHQueUlVpllVUCH8aOLxslr0yq7R6Q1aB8D8jyiTbtgExCygpABBi5SVhwlAhBQVvh5oWS/pdioDyAgIOUq4BUlSDUDMCL7GpDkFKzB+Uuhau2vNDkc/rCDx4n/aB49Kz9XWUhlykmCoxuvfXW+czingAEMS7GCeigBiCeaX6gITSXUqMvL3nJSwp2C+LpwSvKcUDyGtE04ItEeMADOZIAMtpmDjS/UlQCfnzOXNEX7uV90DtFKdu51N/MFz/0C6BovU6WBwSMLDgkv4uD0jkbduWVVx7MOc898MAD4Q8RR74AACAASURBVAB1PNt4zfAM2/dbBcg7l1lmmZDAD52gGd+rzA35sYArSo5QmBcgag0UeTL++te/BrpAx8cffzzcJzDXePIbNiAlz7jUJ9YpSp8feV+0bv2aZVwATdYIRgGGXZtj09y8+MUvDmesEppjZyH9ZXe7z5v05OB51gD9Zo1o/VsZMIyEApgyxp555pmwfuBJ8WHK81YewbP0m9+0VSU/JI8o2IxXjPI0K6ywwiAyo++90ZoqIxuy0Fgf7wFZDXL3gCyfaJMEZPS2SchSAtiGARF8hMKOOuqo4jWveU0AZgh/WYhWaFtlSl+kJKTYBcpSBKCnPH1CASL86JO1JrnXe+ms9Y0QRnCiaAgzEa5CuXKlWNcxLrCehjY8ZHqHTcJnrChJxs0Y7MHCGjNKDSVnQ3J8Bx+ed955xamnnhrqdnmQkQKwLCiput97XmK09fxh2xe/yHOh51GYHHP0la98pVh11VUH3j++517mkR/7nOUvgVj4FsVPH0QrFDwnJJC7w85N+FQK3ipwO/+W3+06yZcUo30CunHkGjlu0E9e0TIPNeOGRwDxHCkFTeC9JmvE0w0gQn/wTvI3tAQ0Sj4Mo4jWP2uA5/ihz6mATKVkmH/kB+sD76tfN2V9kJyw79Oa5HdVLqI8/NzLezFsBS7Fy5Krln9nEYwFnvpHlUQZ7fqobF2Hi1femHBD3bMsfdM9IEsgtrtl0oBMIUtfPqFqJFIuNqzA/JMkjvcAD4P1btFe6g4+67mq6kfV900S1OUVoBo2IS8Jd3nRqt4t5WQFJn+3kdRv302/rKJIEcp6Rp4vxsixPngC7GUBqLxVNlTl7/VjTaGRvycX9Nr79TfhS/LrNt544wDKmDPPj8P6Jg8c9/As4APAesghhwRvl94T66v/rIpudWjU9BkLiOkfIXRALF7G1PVnwQaGC7ShYHYbwBOPGO3ttNNOARiLr1J429ImFYDFdJn3oOa828KHnOfUDysrLZCMtaXvBZ6b8kYXn+8BWY1Z6QFZPtGmFZAJbNgQHlbfvvvuG47zkHdDCdQWMOgZa4WWKYGYYEsRshJoKfdWCXtCXABNPCtlYKRs5mMKuy1AZkGDfb8FoTG6+pw4Qm9rrbVWCOVx2XBWFUeneLqG0aZMeVq+4h7r0bS8579T3/mNZ4VNCxyebgGUQr1VYxNf0BfCwOy0vOGGGwaPWdp6+90bLKJrLv+k9LHOPXbe+JuzTNdcc81oU34N8b+MEx7gb3ho7733bm0HqcqMAMw8OE4BHrE+i29y6CXjq418raYgTfzoZW/OeKb13h6Q1Zi5HpDlE61LgCy39x5sUA7kS1/6UvG+971vsGtPbcaAUUxollmAdaxMPx4LBFOEup4nVEVOEsWOaaOpB6AtQObBjPpWBTD9nBBCfe973zvwIvkwoLxoes7Pe8wjZBPdc/kqdn8M2PoNJNZbSxt4ewidk6+njQvDPKYxgKUcO0pVAMhI0hcItHlVNkTl6cR3CkG1QYs22wBo4IG65557ile+8pWh6TKg799raUnqwwEHHBBqrFXld6X0n8R1Nqrosu9K8Xqnypayvtjn7d/WiBw2jlRDsOr9ZTKLz23+p9a8/yyF1tNwTw/IasxSD8jyiTbNgEyjlWIkERhARhkF7YKzeQ4eKJQJrTJv2TBwVyXYcr73/SJnZbPNNiuuvPLK5ByyslAW/SDn5t3vfnc+s5gnpJSsJ8l6gSyt7Iu8ZwRFyvErVJBXvlNZyFBeTykl7xXKCTUOu3dYOFBgiHdr7AKM4kP9BoRRPPfggw8eJIL7zR2WNn7ereIH2O23337hdgs2y8Cp/dwCx9gu5EaM0OBhAVhyPdnw8KpXvSp6FJxfj6KTDauxe5SwPjXffH5enS7utddexZFHHjnI4avTRpNnPAjLMeD8e6vkWSqw82vdglWtzaZAsAnNRvlsD8hqULcHZPlE6xIgy1GosZG+7nWvK774xS+GUFETAZZPxdE8oXArv9/znveE2j+pCnUYLUfhIatDAdYrxUqpG4gHKBZ+rNNuV55hPDvssEOo08b5szmXV8h77rlnKKArIJjTVpfvhUaEdK+99toBjVI8UH5MAHsAFMDebgipO/ZPfOITYaOA9YzPKtioS6P56bkekNWY7R6Q5ROtB2T5NBvHE1YpYfGT9Pzd7343qZyD758HZ10AZFJu5P4QHrr88svHQdaxv2P77bcPgOzf/u3fwrtjXsRYp6xXg/mnFtlXv/rVsfd/VC+0dPCArA7waRuQ4SEDkHFZz5DmcFR06dvtJgV6QFZjXnpAlk+0HpDl02wcT1glgMVPHpKqvTf1JHYBkImGADIO4Nbh4vrchyPHQfNRvGO77bYLgIx8srrKnJwoPGTzAyCrA8agK7u18ZBxEkEbHjI2CBAm9oCsjVzSUfBZ3+ZoKdADshr07QFZPtF6QJZPs3E9IVCCguHsuO985zshfygFkE1LyPKxxx4L3h/CsbpSxjeuOaj7HinuD3zgAwNAVleZWw/ZrIV1oS8laghZUoC1LmgVIFPIsimgjwGyurzQPzf9FOgBWY057AFZPtF6QJZPs3E9YZOX582bV1xyySVzErpz+mHBQBtJ/TnvHnbvo48+WnzkIx8pLr300pkCZBoMgAxPCx6yNgBZW3TvSjvQBEB2zTXXhByyph6yNgEZns3UEHNX6Nn3YzQU6AFZDbr2gCyfaD0gy6fZOJ6wuxgJWZFDZkFLTh+8x4kE+i233DKnidbvtTlkO++8c1DIjNnn67T+4jE3KEBGoVhduaBjFnPIRItYUn+dKbI5ZKyXph6yWA4Z/cqduzpj6Z/pHgV6QFZjTnpAlk+0HpDl02wcT1jvGAqGxPezzz47vDonpOfvZZcmnjZ2ok7yEuDULktqkc3iRQ6ZPGR1xzfrgIwzEglZKs8ul06sFQAZ3jHyyNqoQ2Z3WfZJ/bkzMnv394Csxpz2gCyfaD0gy6fZuJ+g7MWhhx4aEpablD2gzhfn0pFAv/rqq497GM95H6CMg68//elPh/pRVfW/Jt7hGh0QIGOXZd2Q5Swm9VtScsg8gEyFYVO8UPYe/v7LX/4yAGRt1CFjEwW7LGehfE4Ntu0fcRToAVkiS3jr5aqrrgo5KRw1Ms2XlJOvys7nCy64YMHZjwsvvHAQ8r5IZ864uwLIbr/99tDtuqEG6EAdMgrDbrTRRqFeV5NLfGXLT/izMH3VbK9I/BFC9DH12BzfFnlfVLOPKRvaFR/4nBe7PuClVVZZpTjttNOKJZZYYuBts5XRU6ukp9K2SrlC03POOafYcccd55xCUOUFtN/7RPeqZ9V3f0RT2wnztGcBmXg7F5jBM2x84KzP1LGlzs+k7rOnGrzkJS8JB8ojz1JlmZf7eMgOOuigUKutjVMadt9999CWrjYq9dNW7tzLALPAsGpNSY76d1nZmtMPS2s9J9mnMXGPqvTXqSM3KT5MfW8PyCooVSbcyEX56Ec/Wtx5552ptO7sfV7RaqFxRNDdd99dkJfivQo5C432ugLIcg8X98CD/xdZZJFwQPGmm27aypzasKEAnvKcLOArO84kdm+ZsCzrsPrAsUl77LFHcfPNNwdQZhWXB7G2eKzlIYA8uTGsD/62F23QLpXk2xCo3oNhlZGlF/fBy5wd+PDDD0cBucYg2pWB9hxAZYGNlJ3G3YZCV/vbbrttCFlyJmLu2tT8zKqHTDTiRIPrr7++WHHFFQcnbOgg9mEgwhpIOsvyggsuSC6ePExIcNoHgIzTP8TLdYyVFPAU68cw466OcKvTjzIdW2WY1ulf15/pAVnGDFlm45Ba3M2/+MUvMlro5q3WgrcKZKGFFioeeuihAsvSCvk6i27SgAzLdo011ggev6bWvzxkG2+8cWMPGRzhBY8HGTEFa5W5VfQCJB5IlnGefTdtogxI6ucoHoCLzibU0VDecybAqMOkCVXiOSQ8SCFOa/nzd64F7sGcH0dsnF7AS8EBODj25rjjjis4Aifm5UtZoRaQ+XVR9rzlOQHZpmeF6l20bXdZpoxB91heY/6RaRgbdT3IOe8ex72expw/Sw4YxycJjFlaWEAfM2q+/OUvB95+9tlnW/GQkc/G2Zg77bRTgQFs10tqGNPzu2SDNTDKaK1n+W3XOvenGEz2ea2FHIOgTJf4Y7usx8weaD8OHhrnO3pAlkFty6A33XRTcO/fdtttGS1081arLOzfbA/HInze8543p+PzEyCzQk0el9e+9rUhZNkWIPPhAsCNhLEEZQy4xRRGHYHu23nmmWdCRfvPfvaz4TBmG0rgXjwN1CyzghHaoODYVYl3bKWVVhqMgXt5RkLeKr0c4V21eiTEY6BPwPOJJ54Ihzl//etfL6hNZi/v+SoDe6kgzLZtQ2c8L15qC/j4pP4yr8MwGspDRshSPFFF82n43s4rMm2LLbYIBgfhdM2DBz9+Tf75z38uzjvvvFDrDUNFBkjT8eMp5ozNfffdN9QAxKChv+LXYZ67MiBZRz438c7FaEB7Ci2m0khHuMWAaIwOdcaZ2pdJ3dcDsgzKW0D285//POSQAcxm5fLWJAUUn3rqqed4NaxCTR17lzxkqX3290lBkziNFwHw4a3s3LYRKv/7v/9bPP744yHhGH5C+HPQN23zvQQV/wv44H0iT2u11VYLlrUXTqnCKmZNSxnhHSUPjPAlwByFLQWmtYBCecELXhDCuIRfqGOmMKWAJeMjd4d28FDCU/aA72E0gw7QHd7Ub3s/76d9vgP08U5+L7nkksWb3/zm4BUliVvWv94LnfEE3nDDDSFRm4KfXHivpEzE56KlgJTmY1j+oBSI2qMtnoOGTz755GBec/mljCc5YYGQJflRFsynAl7m869//WswMgGrTb3ITcfV5vMWWIsPoBOpGAA05gi+8ICcPsAX/OBRZT2IH8ULbfVzgQUWKBZddNGwlvn7+c9/fqmX0s4p84bBI/DDetB4rTFX1k/xttY1kQTWD+1I3gwbowf+klfwOj8AzKpLfX/xi19csBOWjUD8Vr04yVirf1PlW9W7u/Z9D8gqZiQ28TAGngOOYkGgT/MVE7wCZuSjUC6gjasLgIyFrqT+1DFZz4b+JtwBIAOApCq8MgGCEsQbRSjkpz/9aRCu8j7FrEwJQAQdwvtDH/pQQRjm9a9/fRgS4TmFF+sILYX3BKZQQABEFBLAhTYVctN7CGm/7GUvC6FtGz6FNg8++GBx5plnFhdeeGFBcVbGxjvUTpWHyALGmOWsfgr4CCyh0PDsrr322iGXbdVVVw3A0YYvGRsKiB2YjM3my0FLHwqWMlfYFqVlwU+Mp6SgpOAeeOCB4vvf/36Yc7x1TfPItH7ZiMFuPXgzlSfpr+WRv/3tbwGQnXzyyTMJyAS4rVEh0M08yhDRZ6KjeEzAoS3vmHgsxgPwLvxZFbbke5tGYNd+1doSv9pQo9qSAVTVhuc10VDPpfSf8WvtIdeQJaQ9sOFhueWWG6xZu77qyLZUmT/J+3pAVoP6LEisfGo2ce7fLF4stOWXXz6EZK3lGPs7ZfzTCsj82Bg/IUsAVM4uy5gHi8+uuOKKYr/99ivuuuuuYFHqPuthsQrAW/FY0x/72MeCt1bb+dXnVKGlkKJ9tw/LWeUkT5UNMdhEZIVbaJddjRxWLsubz2KeiCoeKnvGK1IpU4ENrGu8iZ/61KdCQj/WP4rOhuFjVr71itnvBbDoj/V+eWWh/z2o43NCwmeccUYIfz399NNVQ6/8nr7YXZYeaA1rwPII82YPF69SxpUd68AN1utvvbLMHTwL7axHKdZlHznQ/2qvjWGqLYC76puleinrrKdYn/2abzKunD5ZOmr8GFRve9vbitNPPz3IW5vGUVcHNRnPuJ7tAVkipb1yI0yy6667FmeddVZiC928zTO3XPEsks022yx4NmIhkFRlr1F3AZC1kdQPfRZbbLHgIaPoaY43wnIAFiFChnwWvCXyhnnhr2e8gLNWLQLrmGOOCTltCtsJNFVxnQ0DWA+RH5e8CrHxCoD5tk499dSg4PG8WOVid2dW9W/Y9zGF5T8THfCU4flhQ0asvwIxFtBZYBv7PLXvHujyPx657bffPpwb2uTSeN///vcPdlnmtifg5QFZKiDIfd+477f8Vva37ZNda7o/tv7aAKxlNK5L+zqgquxdZbKoDMzVoYfebd+lz5BlRAAowosBZddRbn7auHmu7vs6D8h+8pOfFCuvvPLAtZ/DJFaZMZlsd/7BD34QQj2pitQCD/83iZgoQu9yFuKv09e6E9nGc1b48PeBBx5YHH744W00Xfz+978vNtxww+JnP/vZnDpQVY1bYaG/ScYlqf7tb397cg4XeSCELOvssvQCS0n9ALIql7z3rqgtfv/4xz8OOVfkFPlwSA7v4CVjl9Zhhx1WsDPWe3yqaNz0+xiQo8QEpRjItZz0Ba2xuPEissNOtK2auzb6HQNjMnoA9SSX+4rvdZQxuywJWdatQs9YZ7lSfxtz2bcxfgpQDgS+JiTP5Xekj79Ho31j5wEZeTXs2LIx6dy8Cwk4XKB4I0g6TgVk1nK2VjJ9QKDuvffegxg+Ah4g08aRGqOd9n+2LtrYrfjQGlBJci+CvulFe+QgbbDBBtmAzL+b/pIvBSCjvdTCrJMCZLb/0IEfhdmoZYSXlRwtrpiVWEV7eYDwZsKP5BBN6rIWMnlSH/7wh0Pe2CQvC26gkTxS1ps3yv4JkMXeR6FagHQPyEY5A33b00wBdPUhhxwS8kAJZ+ZGZqZt7FMByPBs6Yp5TFKJjqeN41xIGsy5ypiAhH4Suwk/+PpM3sWd875J3OtzXaARuT/s4mt6CZDh0cJjYr0GKW37OQeQffGLXww5XKlejkkCMss/1ptEeQHqPvmckRzeEYgjJEf4nN2OXRBagEMEKUB80pf4hwThW265ZbCjLscoa3MMmh/WF4e594CsTer2bc0SBfBsE7Y84ogjCnZh+pDspNbwqGjceUBGiGuFFVaYM/46Ln2eAdhhuVPOIefyoUqepT2UDYpQO/e8tynnHZO61yZFWw/NeuutF3bH4TJucol25JAByJjP3PmbBUAmnrG8dMIJJ4SEfIH5svBmFf3xEq611loBkOXusqtqu+p76wFiniQgqWHGmZgk83fhol9vetObQqV2wrrjFOQeIMvDj7eeHEI2OtgrZ33o3v5w8S5wWd+HtilA7hi8jSzBSWBTPtp+Vxfa6zwgoxI+gMyGKesILJ7BQr7yyitDfZOcy3t0rDCnajPKB6Vqd8PFdlflvHOc91qPDKFKfrBIAAu+KGxuv0Q7KlsTYsRDljN/Fsjob2pMUW19GkKWPoeIMShB/pRTTgmueNX38rTNoRMAmh1JeMh0jdNT5t/FukCIUtZjkpel4TLLLFNw5Bl15LjGQZ8YyBYP9IBskpzRv3saKICHDECGPCE/cpyG1CTo03lAhveJApjsavTCLYVgFlEvtdRSBUceSSCnPG8Fdyz0xKYDdjjde++9g3wmFK7Np0l9zyTvs8cnobjYkUbOXWpIsKrv1DPbZJNNQlJ97uWBCZ4OcsjWWWedzueQ+dpWFvxSMR7Qaz0kuSF53b/++uuHnD+KS44LbJTNI7zPEUUYKuyw7MIFnVj/P/rRjwYbH8Yl3GN5ZHxGyRw2dVCGw145QLz3kHWBu/o+jIoC7LQkz/LQQw8NZX2s/BzX+h3V2GLtdh6QUeGbcAzhwTqAzA6aIypuvfXW4CFr6vpUXygqybbcr371q6HAJJcYhd+5GxDGOfm8ywIx/qe45yc+8YkAFHJz7Yb1nSrXJFUzn02vZZddNiSwk9/W9aR+H+62QuTEE0+cA8gUPvZGwDB6KcxMOJiq+lQgt+ukKa1Tno95mgBjgLJJe8jUf/gEzyo7W3Vm4LgFuveWkkNGhX0AuTXgekCWwnX9PfMDBQBklIfBQ8bJCj0gm/Cs33HHHQXhGAooeoGW64Uiv4aQGR6yVEAWU25+6+39999f7LHHHqGkxrTtsmR6bcFESjkQDlx88cVbcw9Dw/vuuy/ky1AA1YeAh7GYnSc9R+j5+OOPD+VQUj14k0zqj9X64jO8kPKQWUGTu+R4Fm8hxUYBZOMWWrGwHCFvDBUdSZQ7prbuF2CFJnhW2YhDDhnXuHZa+rHovRzdhIesB2RtzXbfzqxRgNM1dCC8HCnWYJ218XbeQ4YCByRwoGudSwodwYxlDMDD9dl2/gihy4MOOigIfIVXvWK0HrOcOlN1xu2f8RXN/fupZQXQASSwi1FVyNvyIuAZe8973lNQn8p7jXLHBxDDI/mWt7yllocs932eVhQXPfbYY4PHz16Mix9fSNeHrPS/DVnGvL/eaNA9di51D0YLgIxNGOKzVLDqx9B0zgEcgDG8ZCT1+zBsjgcwd664P+Zhwuhg3linL3rRiwZHN6W27w2zssOfBbZiYM8fnswGo3e9612hC/ouBm7LeMP2HS8CNM+tQ+aNIwwEvM+ehqkGgzegUuk7zfdZ0C/etuPx/N800tMmrWLzZceT6vSwMiP1mZRxyEOGgcdRfnrPpIyplD43uafzgIwzIzfddNOCM+CaTDQTSYIgnhqUVluAzB4Zw9l0HNHCxgH+tueCSVmXLdQmkzjsWR+S9OACRYVXhdAJR0HhGaujyKv6j2cSS4dcu7qXhAehSgAZh0en9tV6yOq8H8GgXC9C35TdgC8FflJDpxLY8IP1kNn2fSX7KmUIDdZdd92Q1K+QZV1QVWdd2DWg58lno+gpu2t10ScrUHNCc1VzFqMRn0EbbbZZc801w9pEDnClCHVPj2EnFligWZY7aMfBhiX6pJ2oZWDGKzvR0aZDUA+RwsCMTYdCp64N9Yn2ANHk65Rdns6WV2MgronMrprzLnxfdnySX8PeIG6T95vSweoE6QvLy2o/Npc+zUL3tnUah03qJ2RpeTWXv5vSaRzPdx6QEQ5897vfXdx55521AZkVdBSqRGm1fUlwU+QToY+n7MYbbwwAkMRmnZsm5m9TUJUpbC/gpaAYOzVdsDjwrHDkDoqBz1R8T+Opq9g9fW+++eZQZBZgzdVEIJFTSA2vN77xjclh1aaATONBAONp5SxLqkdboeC9KFKYZYKDIqUkrAq0eMFoDzW2oMYKS94JmMNbRxiXki454NALXu+9TJ1/O3Z2jZI8T/0gALj17IkmdeY/xufDBL99B/OGHKEYr/dYVMkC7/nU/QB02mXe7KHuoqn4nO+4R3wg7xr5dRzDxdmWsSN9dH/VDnPm/JOf/GTYscvhzLmXPVCe0imcaEDfbLFoAVjbdgxA8pnOicztxzTfb8+gtPJtWCSkzhoYJY1i6yJFT9nnoIN0XRv5030O2ShnvEbbDz74YPDeUL+q7mUFOYDMlgao26ae8y5/CW8AAAeQX3XVVQWWMJ4+8uA4QkjhCUKbtlRGk774xY0g4DMYmr9RHAAu8uhIbmbnKuVE2JWHEGchjfJid+vOO+9ckNzvlX7uewGR1PAitJoKGOoCMitQ9Td05AgeAAdj8QAo5mXyHhPGTPiWkBU8LsFnLW47pzYMasEP99AfPCT8EI7zICuXvp63hz1vPUbW4wSvb7PNNsW111478ER5AT1MWcXeWWZ4cK/4Pbae+I7NKoQ9yPVM5ZkYHT3ojs11mZfRh6roBzlkF1988VADRYaU370twMTh6Rwvw05b+Ec0SAHmfi2yTjESSBGJAYYYncto3zXAUXcdDHvOg1K7fsXfmhNobWnVBfqojwKUMhzgtTJAZdeh/pYnOiYvm9Ad/UXZi8985jPBgVDHg9/k/eN+tvMeMgQDZSXYHdXGhfLjLMJRTKxVSDbxX5/z2eOPP15QkwtPGr99hf86Y7QKxnq2+Jx8ORIjSYhkM4PCNbpPClXCQv1u68wwvQev4W677VY88sgjWUn9oocVXlToB5DhXUhVrnUBmd6vMBD04m+AFEoQXuKyc295y3tH/PzuvvvuIdRoD+DWWH34oIw3KE9C/hChXHk4uTeVNrbdpuvCAjQ8xHju2CEtga3cRJtrVYfnq5SkBZXwP95Z5aH4+aoCnNazZRWqBTweqOkdXmGrLXml8PwDXH/1q18NgLTaFQCjDX6kIK03De8YZ+oCNOt4x7z3j7mCr9kBDKgednkgZj16XQAbbfNVFc9Z49yDlhRP0zj7W/YuO28W3Nv1ZJ+1XlQbERBfNR0Taxf9DyCzIUvabSqrmvZtFM93HpDh0dpxxx2DpV1nkXsvA4KP3VZtTaZP4rVAx3tPykIfbU5sTDGUWcw+h8bTpC0aMb5LLrkkKI3f/OY3jQEZmzxIiM+pSh8DZHX4yXrJAJiEd0ikFtDVXHIfoTssPIEUfkvZSiHj+eUQd0J8yiWyFrXljZhi5qB1zoz84Ac/GBSyB9I5Hljxp96Twpe0zxhjBgjP/9d//VdQ7gBxhTO0LnL6pr7YOfPz5w0TnsEzRn4dNAa4an3IAEkZo1WmeoddO4QuoQEXYxItdK+lp38/QPzCCy8sjjrqqBDe5VlrpFlA55UiY8Obtd9++wXDSyFu7uM5m9s3bJzwKXOjftMP+kNZDrz8PvTuw84WIOZ6PVPo3+V7YqFm+mt3rmvOdS9z05WwLvOldW/XZ2weLcgUj2kdWQDmjZAm84dcJfeY3EZ/Tm+b+qlJH9t8tvOADI8Syoaq1nUUqH2GRYDiQzDX8R7ECO89IymCnmcQfizatvph+2ZBWQxkaTFJgcgTYxVHWx4y9YvcHc5tpECsXcypzGznEa8LgCyncnNdQCaBRT+tW57+AIAoNwHAV40clCA0FxCTkiSsiIeSvDdCxmoLXmDDAzvuyDskx46cItqQULdhBD7HaiTUjIdw2223Dfl/tpQLYXEMD8AvCnXYZcEGfws8yttRxZ/cR3+Yi+WXXz70yz7DWAiDUSGfosAAM85+Vdi+av51zqNo4FjHEwAAIABJREFU4JWC1psUCO3SH/JE2bxDeBtvJrTi1IkyL3ZVP6z3Q+/kXYwHUA2dVXPNerjUX/WLDSHsDiZtQn2hfuFPf/rTYLTcdtttwXP+u9/9bhB6tEAeniN0Ax+99a1vDeEc5Q1K4aeEKjVe7xGXYiUyQboFfAkfPfbYY8FgiIW0GCPflYXbq2g77d9bI02eTK0f/Qa02933dt11ZfySsRY4CjwC1uQR1VrQ/fAQvG8BXVtjok125wPIWMOzfnUekKHAd91114KaPTGLOIexef7qq68O509K0VYpnBQG8J4mnrGfleXZpLTd9B6rSKxgt4BrlJ4xzQ/JwuQ4oaBzAJnmXEKP/znQnR2KhGFjHsEYzeoCMt+WBQTiIcCW5tsKMy+4yO9aaaWVQoiKUwvYHCAQRP8wPgBkACouJYp7DwXAAuBDuBQghiIUz1EmBrBKTTxo7avAl41HzwsoMY4UA4i+ITQZCwV78dasuuqqA4NDoJ/wF5sX2ORCWKwsP8X3j/5LKahP3GPn3YdKoA9gDFCGVU3/FCq185ey9m26gW0DoAiIIpTCbxSSbVugTWtO/+PVWn311UP+ISFm8RC/AWIAOzYyaaOH98QtuOCCYVwYAAAzwKcuu45zvAcxA47PGCPzZgGZfZf6DtCgn8wV59+SMzu/eMqQRXZDlHhVPKn51w5t5viKK64IG77aSFdpqh94PhZqhtc5+B5eZf1gYMZkAuNl3hkL3t5vfOMbobSM3TXepI+0Q54lgAxjJsbrTdrv2rOdB2QIKMJCF1100YB2dRa7lAu78wB4lhG7Nimz1h+EO6ErlBeLtmyreGzcMUDGJg/mMeeQ6CaFYZvOhwdx9BurjxIpKFavSC1grQIN8miwJvBAsfNTpUVyjJUmY7TAjY0WhKbxamuDQZO2u/KsPJ1SQADe/fffP9Q1TLl8YjehZnbFEk61nmlvyElZprxj0vfQdwD3F77whQDMoFkq8J5031PfL14HWOPx32uvveZsioqBYvsZwOXJJ58MZXOQYUpTSH1/2/dJl9rQK0YMeYk77LBDgQEw7LJjY67xrLLh6eyzzw6yvqkMImRJjT3yP30OWdu06EJ7nQdkWNPkf8C8dS+rEA844IDikEMOCTk/Vcqu7vv65/5JAXmAqElFwclYfswwenkvjbZBI/SrhIVtd1KArKwsA94NhDJWaMouzTIaSSASOuN4kVNPPTVYtHg3yt7dNn9aA4m/OQsVAL7hhhsOvHdtv3Oc7fm0BEAHMomyJXW9HPA1m1PYYUkYMsejNc6xp75L/YceHE9HGY62NmKl9mEU91mDUMYPHli8Nqw3PNV+c0fMC2vpAzjHE47hQirOJC8rX5VCQ15iDgDy+aMYhsh78r6bAjJoDTA8/PDDg0d41q/OAzJCAShfih5ypYRRhk0aHgSKVs6CEJwW5mRHKV5O3NlSYDnzaBU+4UGqiRMaw0pNvSYFyMSz/PahoS233DKEXnVmqA0v2+eGjRGwAE3PP//84LGhILGuOp7kVHrG3qH3IdjxkGH4+ETc3Pa7cr+UMb9JnyDkSJ5XymV53YaHAM7kD1K2YpRpAyl9rHtPLGUArw/eI9IUFKqr2/6kn/NriP/ZQEHxXIBLrFxQCrgGxJx77rnB+zPpyxpuhMMpuk3eZco47D0CZuhsZBGpE1UpE1VjB5DJQ9YDsipqjeF7LH0dwmyVWp1XIxipv/W9730veFdiuV912u2fGU4BcmIQ0JS+YD6Ve5JqPVkrlVwlrCUUfo6Xc9KAzAs3aAAPXnfddUEha4y5OU5Qnpwzju3COzapMJEFHQj4N7zhDWH3IBsepvnyMgL+pSjwwQcfPEjSrhpfDBgrbE9oh5xCC9SmKUwpmWyjDaw1cn6+9KUvTfws06q5yf2euSEsj3ebDT3IIJ/j6du0u111L/KAXCv00SQvuxEE2cFJLd/61rfCphHlpqb0z64TABn0+fznPx/KOzW5iIjgIbMla5q01/VnO+8hg4AILeo1MdFKOs5R5rSBwIBpWEzkf+TUsOr6JHa9f+wcwz3Pb+8Fyuk7wgNvEqHPWKhvWFuTAmQ+B84rZ3axbbDBBrWTzhkztfWo0o6hwTWuUKXobTcySEGjqEhe5lSFab+8siFHBgWRe1lDRHwBcCFfR8pv2Gab3PdN6n68IqxRaNRUIU9qDLH3CnQutdRSwYsEIBt2+fwq5t/OL4n9bAiY5CV5JN4kcZ7dvqQdpF42v5Jn8IoCxpl/dlQ3uXpA1oR6I3gWYXjZZZeFkFedGlY+XMB2c8I7HFDdX+OhALkEnJNJ3oTPN6pK+rXzx9/sniMUUiUM/cgmBcjoh5K2/W5ABDbGBmF0KWQLWFNyHLmfnZUYLJTNqKLnKGec/trdsORHcVzRLFzaKc2OQgAZXtqczSkWvNKWDErykPBues9oSrioC3T1SexKSSDnFxppx3AX+lqnD17+8D8e7WOOOSbs1rchy1j4NraeVSya4+TYxTjpy8onSvKgH3VOcIoMsv0HnDHm4447LuTYNQXkfchy0tzh3g/z4llB4bCd2l45eUg8hyVPqQQEKm7QPmQ5+smGxgAokjwpw2ABWer82fsIgVHTDKGYc00KkNnx2vPuNCbyGaklZUs6MK5UhQx9CQkTwgWQWcVfp/BqDk3tvbFcm29+85uhRMk0X5IRCjth/X/uc58LYCPl8mDcP8PmB/JtpjWHTLwqw4Pf0AoPGbuImyrkFBqP+h4vpwArAA6MQs1vjA7ql7xifo7Z9DBpQGZDlvA6IUsqGlArL+XS+rDFkZl/ACtrRLX5UtqK3dMDsrqUG+FzKBw8LOTb1ElU9kqRfCZCBaM+v3GEJJmapnFZA4BZoIQy/Lb+lIHYkBieTXKTcg+InxQgs4rKhtkl5Dk2CUDGd2W7tapoRBFYDBZCIHUAb1X7Vd/7QpLy0n3729+eekBmx84caZMRyibXoIjNDV4EdmxOW96Y6BLzALHWTjvttLCpg13ys3JpvgnnAcjwkFXlWYk+fqcun3fFQ2ZD6eR+YvBSUzDXYaH7ybM89thjg+FC0eMmVw/ImlBvBM/CuCxwFA6eljqXF5wcwssOEAprWpesr1pthY5VrGWfx1zWdfo77mcUjqmTUO5BBn23oTnymwAct9xyy+BoF70vJQ/Q52BxTBBKjOrkOV4kFCn5GipaaQXluOlt3wcg46y2KsE+rI+ch8iuP+shG+eYfEK/PHOUhWC3luUrD1BzQyLjHJcHHToWCf7DoOOq4uEq0FYWstQ6mgagZuUHf2N4nXLKKQGQ4SHzeaOiSRVtJjHX/p0x3hYgw0OWcypCFz1kfi7QiST1A8hS1qbGJN3J/PM356Hi/cUgj60RGXE2xYH3ed0gQCaZrzOFp2Fd1OHfzif16ygaLFImWZW7meQqYeiFP//DCBzzwuHUHMHDZZMS7Y6YmMLXe4cxRCpQqDNhbT/jc0BiwNO+s2xsmgvoJ88jn5Fovssuu4RiiE29myxYkml33nnnAGBSFqWsNnJ/ODIL8DLOUF7VfE07IBumVMkho7SHBxfeAKii0SS/914CjEPK8FDkOJWPRKPY0UK0g4eM9+Qo90nSxL/b0wgPCTlklCrSiQOSK5ITdWTBpMbMvCjvTzlkeIAw7FNAiwf2+r8LIUtLU8b5ute9LgAyUkJyPGT2XnQAHkR0ti18C600796QFxjzc8xJFOxCBtxxKglrzp5MkqIDJsU3dd7beUDGoIhPk/xM8qut/ZO6qC0K529+8LiR40DV9JhnSwwmAGZzBWQZS4hOq2fMM4wHZ4zZ76DRM16p2gVpDysGjJ1zzjmhHS+MUyxkn4ND6Qx2JeaCXiw18jV+/etfD/I+UhVqnYWV+sysADLvBUNoEvrA6PGhWK2bHIGfSs9R3SfexdPKwduAjdSkfn8f8kdri51oeJI8P+fy96jGndKu9YAxLiq0Y/AyNkJWVtna8FhK2126R/OIh4wUDM5JzQHRXfSQQV+7K5sqBOSQKam/Dv1Z16wRjA0MGM2/l//Sy/b9Ali6F+OeCAseMuq/zfo1FYCMCaZmCwcps1OPKxWMaQLt/TAABStB8VjwdqH4qsMegaeCrxRPWheYywvTMmuurK/WZS1hK5oRsiL3TzutbEg4Zw7VLnNGZetY3a6q/qFI3/nOd4Y8xBhPTGouph2QxWgpoE1S/xZbbDFYXx6ATQsgs2sE45BwJQoixaDwfK61obC+AJmMPN4lfs/xvkyKf73hSt+JYpDnydm1Otw+VoolV4ZPaoz+vXjaOfZqueWWy0o16CIg83PApikKHxO6TLm8ES/+xYMIILO7bPUuC8pjaTLWe0b5HNIx8LZRFNyujWkyWlJoyT2dB2Ra8Ews5QFQqNbbUjVQKzRtvJy/8Y59/OMfD0qDIp0gcASHwpZiDIvs/fumRalU0cl+b72C9nOrIGIglnnh8Fx+zjjjjPBjPZpyWXtgltI3FiK1x9iVyBmJqcpK/cRrh4KgqGeXFMGsADLPJ9AdQP6Od7wj0Jsfa+zYv1Pmf1L3WMABzxH6RtkApPg79YrxHLKG3YgYLfw9LUZcbMxeHpAz+r73vS+sf9Ye17jr46XOzbD7pDM0f3hsyB3DA0h4L+fqIiBT/+XpIwzLiSroxpSrzLNLugK1J0lVkbFR5R31+XqsPfpBnT6O4vKALgCYf/mXlG5OzT2dB2SaTIQfxebYIm6ZKDXsZBeWBRwwItbA8ssvH4pYksxIaYwFFlggxKxVjkChM/usZwZvLUxDXoj3+MWsDnuPcilEBwEwBC/ey6uuuiocB/Pb3/52sOXZu6pzhLN1a6MEybfhygHC3MsPlp88ol0BZbMEyOx6gL7k++26665zPNA589YlKSoeBlwQiqUQL+E4a83H+lvmRRM4+dGPfjSo1m698dNk/Xswxjg4wosjb6655po5oV3RY9rAmZ0b0jDYQYieyLm6CsisLGRcOClIpk8Nx8Z0CLURd9ttt7Dz2+fg6X7LA9ZTZu+nDAfeSM7FtffIE5dD/2m4dyoAGYTUobVrrLHGIFRQJQw1AWK4mLfMom4YgRg6QAyPGVXhKUTKGVpU9ue0ebwzuFH5zXmYio/z2xb3pF3+TwWMk2IW+k0Yhv4yfv4Ws6M8yb0CDKOISNBE0D722GPhN3XFAGLco8+ZJ1nE3iOpMI3GmhLy0T0IP6xSCo3S1xzLSIIQa40EUXYj0s+U9496XqYdkA2j4SabbBLAC+uEuffFb0dN27batyASXuLwZM5TRdmkyiDL8zIyqfWExx9Z4405u3baGseo2vH0oe/IgPPOO69gVzQ5ZZKT0wbEZDzKEAUgHHnkkaGcSypgEd0nDcgsoInJYEKw5Grn1njUuOxvdAVVEThijI0dMR1MH8o+5zv0LKCOc0PRxdOa8pCz7qYCkGmiUfokdLNTru5lAZgFCF6x6D6UCcc3sNsDqwGlwkLkt7bg8j0eNUCawAIHX1OaIXfR1h1X3edYLISDFULC6qd2kKWNivsxDyw0ATRb9M/Sr8z75C2iHGVGkimbA/itK8fbIh4iB22vvfYq7r777mxlWpfGw56bdkDmBbv1JMMHeLUpwszaEE/ZPJBR0LTtNq0iZQzkSKG4UBRVB4xbYGUVFvIBDyIlT+wGGfv3NHnJBFgk7/gf+UBBaHhch0wPU8Btz1tb7WkO0QWEzviRMZ7zjkkCslg0R31nznA6sLkEj3ZOZEeREq1p2tS70CUUrCYygc6wesF6wWLADJ0KMOQYJ5wialc6o/eQ5XDeiO7Fq0HpC3ZH2lPkPQCIWQIj6lLfbEsUEJDVWaXWqkT47bTTTiGxE5DLlZqDJCFoFR0bRFCGhFcBpHgFJRS0q1S5hMp94nMJKuv1bMpreP0YGwLIXqnKmPsoDIsngm30XfD62XEwd/PmzSs22mijEOLBqCEPh36nAGrWOfMDoJMQ15zwHn0mIKht8fAJnm4MJb9N3ueFpbCwntFvFAy70ZBH1NpDNol36YuOx7HzQT8YOwc3cxQcuasYelx4lDCE5HH2XifxJ79pB48B43vpS1866H5ZRfiq8eldPscP2pOUzw9/W4+/5kDjA2ASQSDnhzlWW4yJXNKTTz65ePTRR8O805YiCDpqqayP3AetaZN3aX1qPVeNzSpu3gu9tX5T1hhjhveWWGKJsNsPj02O/BnWvx/+8IfZR8DF2vNeR0U7pBflOJD8EoiSo4FNChipHHTOetXahCeJKpB+Au2YA9pgzpTKwz1qh01X0IofLtohpQVDGlD+8MMPh7XMj/eWMyesDd4BT5NaQgF3jjqcn67Oe8iEiKX4rr766pAseN999w0YR4JZC0UT2JU8ofmJoXLH6oWJtZxkdZE8yzbzTTfdNAjT3BMWrHKTonj66aeL66+/vrjjjjtC6JXt2XqftcIYD98hTO69997gIVStNSmTHE+fpw/1mnbccccgiHTlhGMZmwDZTTfdlEv+sdwvjzKCmvCc5i8lpC9AhqJQ4rsUjBQ0gxAwYC64l5McUBAUpl1ttdUCUBBQ4vkUZUy7Ma+e9XSRvA7dH3roocAb6qNCtPRfYJvxUwkdxYf1z+e0hVHAIfOUdOFUEoV4FFYXX2ozE+1wCDRpFOxA4/xB63XMAZzWYFGeFArznnvuCeFm8kEBiRR4FeiV8STFzP/sgKMf6667bqA54FtrjfHcfvvtoeQM60jV+1HmVREEKXCAlObdgvAUBmaM9JXQqTxbVe9Vu2z0Isd4xRVXDAduM1Zt+koxKARMLDBX+JbUidwzeYeNl3YxQOgvvAHP25qQ6gPzAj0xWpCtlANi7tRXxoesIzGfYwsBZHb+xQf/r72zV7Gl+KL4vIJvYCIYaCAqRmp2MTFUE1MfQBBEI0FBzbyh4k2uBpoIIopiYCqiPoLgF4IX3+HPr/2vuftuq7uq+pwz09VnNQwzZ05/VK2q3nvtj9olOQi+kCieS5oCCwO4t2Qa8pOC3Pz8+uuv0/wWKaR9qi1K23lvCeUTPqVe6LkdmydkeUCw1qhHBuOWFSpriUGOAnFr3oJzm1yt/dU4RQKtmj8oLVbqUdeG/A0d0eO19JySwokClfugIOQBEKmnLVI8CCN+UJqssEOgyMo+dI7hOSCk10sy1Wf6h6LDQ0aC+BYP4Ri9GjEkXlMykTxl8ruEP99BfF588cWJ9OLByffqIb+xaHT0RjF3+IziyZ4xGRxgABkgLyYSQtIFbt68OXmRyM2Uwi8ZkyJMwo77kMuEdwPSmb1qrX0TsQIb+oGhQpu+++67yTslwyMbTxl7PhNeAm+8G3jwYpv5njAmoSx5yGo5thAyiBu4SbZHbGp9lOLnOdxLHkm1q/a+QBKUAxnJmMh6631EdqLxQA4iC8kOOSIWtBOCzmp0yAwkWc+VbgQvebVkHMkjBr58R44kxY8JNUJio1NEf+e5qLnB+LO6FqcJpDBGELgWowVZqpQfxgTiJnKH51cyuJU0H4Lf1q4djpDxYhFq4oWHxWfBfmgIaWsDdC7tKSX78tLj5SAshOKJXqRWXGIYZs6izYoshjnic1C4lN0g1+LQPdp0X+1lmQV79gwv9RcvH4QMAR8FfytGpzzvUMIqhRO9l7pnftfn3n2IAbkxr7766uRBiCGXWt+ZGwr1ZOUf55aUmshnHoeSh4Rz8JAynyD5Oie+C9lrm/uIwULoEyNV9fniOTXCkpUfq+PIkcJbp8U5wkieEZGcaEiJoPAbvJHP/MTVetkrGTekXhqHjLM8TC19iwRI4Ww9qyXsWXqGiOsh253RhmNW6gdnVkdShUCLRNR3zUWNn8Yqftb/8IZxH6r1x/OW5Er2zvJ85iNheYh0xDDOAcYfQ1TjyTPifO8hu7X3eJTvhyNkYtmUQGA5rFYFxhwPDWyrFT7KYO2xnVK42UumsASr2SjEqaTwLERaMMnetCWBGgVGDv2gyFlYgkcL8qMQUksb5s5hE2Y8Cj1htHwvEbLr2styqf/Rgp9L5F2LXyY5cyQIoU8IhdVx5AHpaA1bRoXG3xAVxis+X6QtEpPoRdDfmcwQolGtJu5BW0t1u0rEVu8C+VuUK2BLMRRzT79y3hn5PtwHuSoPhcimFHxWoFHOarzJk0OpE6LNR2uob804Lc2l3ufqXq35qnPPnvPKHouQMR6EHgkxEu5Te3N/87zI0QM+3759eyrpgvEZI0/qWyTl+b2QIct1hC2p+fjggw/eU4mA6+UV1fyaM5oPxX2tXLnO64YgZNFbwGDzmfAMDJxwTXZhS3jl8MZ1Au1n1xHIXjJKkFBclOrRSuaVtZU/z91d2zhJUUoxZqtbwmnO6tb35JvhQUBxZQ9CvYf/PUOETMKp1eqPd9oyISthEtMKaphl6zqfn0meSEPp3Ydo3Lp161JhtRCXSMqj5zTeP3psYnvztbQtWv3kaT366KOT8ovbK5VCckuyDAzwRrHqE3KWFWUN40g8CFXhsYvJ9tkzpvPnyDbnEzIDa3bHyFjp+haCNHdta5/yeT2e54hjbkcMX9fakgmZ5ig6jDJOhxwaA/IS2R2BiEL0WKkP+RlZzmgs0KmMW9wzOnvW4r2yB1v3JZ8M7y9VEZaOElmVjnfI8pCZccJr84vLZ2LbH3744SQ8qIOliREtzJJVecJm+tYrENAY6bdIGaElVtOSHyMBtuL2l8opKmoJjTmFEIV2FLycT6gSxcfcQ2gdSvrJHaL0QRY+LWRBeEDI2JuV3B8dW5v7CuXFnKFjtnGONETFg/JTodJI1GvzKnpYs9e0pPDjnC55KaQkydFioYpKAsh7Fud7SZnrmQqZMUfx2rLwheRqnh8VZa1/ei7XEK6iVElUwrFduW3xveJvEUvaQaoBRVRLc7lnfpfa33r9EgFrvUckCK3XxDbPXXMsDxnRA+b2+++/P+Vt6XnR+1mSoSUyxN6zX3zxxeU4zr2jJU9Z7DNhSzxkeP+zDNW18qxG73FsZwthr83t0b4fwkMmULMLk7wLFDYFCFUGIyv20QbkHNubLW0+QzDIQ2C1VlRwUmatnqSS27uUk8J95wRAFCgsACBcTrkKjIJDjxiyXHsv6vKRQxYJ2dp7XcV1vURs6fzad5ov/CacQ6mBWCqitb+luSGFFhXbHGErKT9qLD333HOXZVc0pyOJyIQ/55TRfv4HqSdsSQg09rn2nsR2Mc9JEWChSS5HkdsWccvfQcrIbXvnnXem8JeO3K9a2zKpieSv59ooM9YQqixzeonC3PnHImS0jzIRlPKJCylqRDZiIZlIeRpytHO6z9L4aw6KuHMuBjULoCjpUzKA8ziUyFnvGLe+y1s+byhCVgLyjz/+mKoBf/rpp5OlmT0u+ZocDjjUw7Hlwd1K2zQmEfss0HUOOTBsIv/GG29sogZNVrp4yPDckdyPZ7blKIXVdB1J/fS3tDy9VSApZImAr61aa2nv3s7R3CKv6fvvv5+URcz5OnV/S+F15tVXX301KVLVweslqrHdbFP07rvvTgU+l7xCc0qa/4MJBIpQ09y7WsNKfcBr8/bbb99DyGrX7vX77LES1sxFSk7EcS8tbqrhwjV4tiBkjH8vYYzz5Zlnnrn45ptvao+85/uYByzyyvjjaSVNwEc7AsMTMiYftXsoGvrll19O+RhKttZEyQqxxvbb4fOZNQSisImu6jg2IhFY1Vj65GihPHsFS60ta7+PAkuEjPBAz+bSenYkWdyXkCWELK/Y6rHkyaMk90MeMs/vuyMdlQW1lqgbRp5VK9ldO2d0XSnkqHeCMiqskBQhW/Ms3Yv3BkKmquY991Ib8YoRcSDU1HPE91rXgTGLcSh/cO5HyZMKJtSvg5BxgGH2SrXixrWsQmejesa/R3bktkHIqPVZK9gb5Vmp7ZTcoD2E0n20I7ALQsaEoOAgFgKsfM7izO7+QyzSdojP+0wV/8zhimgJ8jcCnPo5eDvJg+jJ8Tk1wlHAEbJ88803J2FDG2se1kxI8/l4yMizOCSBFUKGZ4N9ESXc+V1r26lx28L9o8ecFV+sjlWtox7FtbYv0ajIoU0MSHYxOISQ0S7kGnu0EiJUyFLj30I81S7SPjCGRMh65GOOPKCQeU/ISfPx77sYDSX+jiHLuCK3B3eRYQgZ49ZLyHO7IGTffvvtZXvXyhA8ZLSHkKWPdgSGJ2R0FaHHD94xhBJ5OXgyFMLUpJUnJk7+dqh85iEIiAxHRcHLDhHBzc6WJBTvjFtlXIXC7OkT7YGQYflTcqUlqT+Ga5VjEa1LFgdgRUZCNmdRl9rKudSOGimHrAfzY53L/MPrSlI/KwCvam7pOaXk/hyyXNtXETLKerDKLi5CaLmn2ggxfPnll6eQZZyDS/eYMzgwsN566y2HLP8PXomQqTCsSM/aMDHXEbIkr5Xixz1kXPpT8plVsXhue0ihjED1kWspUktxYYcsW97Au+cMT8iyYIWEEZbAW8aEZ9sPCahMBnonXR+0PhsESjkRKntALg/LolEC7KemWlyMqUjzdaOYvRpUmcbyZ371hCyjsI1hNIwHwk0xZNlDyMCHjdJZzbbFvSyve/x4vvCmfAq12uQhu6q2Re9wJEsiZHFf3t42SYYR9mY3C7b6ic+r3S97rllM88EHH0yXtYTQogcyelMgZOSQcb9zPvK7HBd9KGRZkpE9aQecCyFj3Ejqz564Gv5xkZMIGe9MSz5qlGVRVjL+77333mRk+2hHYHhCNpdnRLI/1aYReuz1xx5aeSVmO0w+81AEJCRI2ickSVVxtnshqZmaNVEB9CzZP7Rdtesz4WfrD7ywLOnvIWRRcUVh99lnn02lD7ThdkuIKbeZfV1feumlaQWhj3kEWGUJaWX7nDgep8as5B1BblFe4IUXXriUS2vaoXcFUi8PWTQ8W+9JG9cm9WcvGZ/BGA8Z9dHO+cjyIxIytih65JFH/kOgFDloIUTCnrQ2EjICAAALC0lEQVQHyp5QADmWkajJkzw3tcpSc6g2dpmQ63Mse1K7h7+/i8DwhExdUThIyk4hoF9++WXa1BRvGTk2lAgQMVvrIvYEakdAwoHfJFWz+Swb6kLICE/yf4WUuetclen2Jx7/zCi0yBujcCJblLRsnzQnsGgleRbkazzxxBP/KebY04s///zz4pVXXpk2g27xavTce0/n3rhxYzLQGBOFaGoK6xj9L4VHmefIJHJ2cui7x3Ovc9kailA6CjkTpJY+aCHU66+/Pu1juFY2agEV3m95SK4C45Y+Xtc52csumUjeMwVd2akhGqHyokaP41Lbufa1116btgYjd6/HQ5bbhoGAkahVyC2kkLbFMeaehE4hiHhufbQjMDwhW1qJJ+WOwKNmFHtf/vDDDxc//vjjtMIFz0LrpG+H1GdGBKi2//TTT1889thjFw8//PDFQw89NBGRvFXQ3PYZW0STZGwUINsotR5ZwdF/8n0gZBBVWaQ9wlTPVl4buT9s3pzDUK1t3Ot5YIoHEi8S5Uqu65Cs0m+8+A888MBBhIy+MJfwRFEqhtydHu9frpvGSk2Uu+ZjDavSfGX+ETr95JNPLp588skrW9Faa+t1fT+3sINdP4gQxC3PMplu0U9EHUigJ18rbnfVSoRj+zDsyEUjH7v1KBkAbJnFwie2UPLRjsDwhKzW1ZycyuQh1ERuGT94zXAdQ87weFBbiu/xhKjwZ+2lyBZtT/y/1v5Tf78kAJYsdfWRzWMRCPxAtCjkev/99085YWwLw4tJPgHfZdJx6r4d4/4l78adO3cmpfXRRx9NK+SEU8wFKc2JSJTAixVt1DSTh7BVgOZ+QWZ/+umnKWyJB7h1yfox8Nn6PeQNwxAgx4Z5qTHdQlkVDJWff/75suzB0hwqYU3/IPaEK1ml3LuXpd5J5W1SrJaVcRTdrsm93B7aQvuZf3h9IWTIAh/zCJBDykpU6ZxYomlJj0SZQx4uCfQy7NbIWRnEhNGRI9pftWXscjv5DNGkMGxcpNVyr3M/Z/eELA5w9hwgkFGoCBDIFx4PiBmW699//33xzz//TCQNDwS5Q5zPPTiXH7mW8UooDMr/eLn4PEL4iJeHfA+IFUf8rJee7/jBy4M1jlv8vvvum0gWSaS4pxG8/GAZcz88EljrWenFpOYS2dniC1nKA8HTileCBSQcUZHmRFf1if8rVIbCwhKFKMwRsVZ8OI85zP6aJFHLkFgi1FvE+VRtohQE5BeioZDOFsgY/WX/QUqWoAC17VAuFbOEC+8Zq3TxjlHyQIp1zcbMYIKRSi0yNgZvKcdRCm0iAwifUopDcuVUYzv6fcGbRUIYd+iRWAlA+kNpHXErJMlRNhXHq0nZC0UdJMdbsMmLDtCBGIkff/xxc45sXrDEKma2l+N98/i3jMLdc3ZPyCIJq0HDhEexSUHyN0IJa1GEjP/hzlXeB5OR71CCXMeLwt+QMlXorj33Or8HH4gVJEovJ0RKoQ/6w98iZBRvJT+EpE2uoY8IAnki5DLPS+9bycV1YlF6ttpNP9VH/kf/8K6ieCjImoUl9xL54nwRNnAkj44yH0899dSE4dzRipnOY55ild6+fXsyKlrzP7aG+THbQ64iRXOff/75yYjQmPQorWO2J98Lgw8vCYtE/vrrr0ujr7ViO6tr8Wg8/vjj9xD7Hm8r80ceMnlb8bh9/fXXXaEr2owyZvsllHFtG59T4jrKvYnE/Pbbb5OHky0A0SXyMpb6ICMLmcvcJpf12WefnWR4DD8rB6wFhxy2JueaPMLPP/+8afzj/tF4a1lgwBzorYnW0ta9n7N7QsYAZlImAZSV5lypBZ2f8yX0cshzJoUdn7n1CaQ+6Xe00KKgVl8jScgvfSZhJez5X7T8to5P9qTE/vM3q3cJYUavhpSpQjhx/kBo2XgXwXWM0h55bhNyR8BHL9nWMT5l+/CIoRj4zRE9R2u8SMduK/MLAw8CjRGHwdez4IB5hEdK71qWUa3tlQxTyIyFIkQIaqReRE7zEIMDvJnjPtoQAGPK6fz++++TA4DPWnUtHcW4ar5C4hgvCC9RCaU8rJ0D0Uume+ApY/xr6Q/MF9osLx5yEK8dRruPfgTOgpAtwZIJRrQsRUJKMXIJd01EPWPEkJyEbqlafM3DOOfFmbuudr/+KXx1V+S+xk3H1S9ak+eNSGj8f+mctT2Jcy4q1rX32/N1W1zFm4liL/6MOT8ow95Q7DF3xNC9hHF8P3r7dC7nR8969mpmXSJ8dZ7GunfMI7bHGKMsF9XuHi/duYx3rZ+7J2RLkzV7O2TtCbSoZKVoM6Dy9mRPUw34rX4fCVN0Zcf+94Qjs/XVE0rZCkbZpR/nVPay5NWisnCXPG2H9DMKdI1RtKS1afkhzxj9WoWYZXAcQwkdCxOFwqOSjZ722nNKylBzrrWf3INzmSs5zaL2vkYvOs/VM+cMtVp/zvV7zQORmDknwBx5X5JDNUwZM96NmHOq9JsWL358v/J8qD3b39+LwO4JWSRXEhJZyNS8NiXiFt3EPCMLoFEEUku7a/jEKdX6QmYlueUXMyq2pb9j0v6cdSh8pDSP0e9MAmlHqzI+xvNHuYfIRo1kXEd/sozRmLa0VWRf4c5Y06rWl2goRI9Llm+1+5TknedgDbV/v884ZRkasa0Zdr1es9L406ZWr1s+L3pJc/SoDY3zPutsCFke5qWQ2px10kJeRpxOWRnQh1JIrYRZ/F/+fo6UjkJWozUavYKRAJUI6JxnMc+NVqG3NKeiB5K/Ixk7xv1HnM+lNpfm3BbmodrQq0jVx+y9lTLtJVS6T57bLYSwZBDsZd6cuh8lWTEnX0rETP8r5UYeMr97ZUeOmpwat73e/2wJ2V4H1P0yAkbACBgBI2AExkPAhGy8MXOLjYARMAJGwAgYgZ0hYEK2swF1d4yAETACRsAIGIHxEDAhG2/M3GIjYASMgBEwAkZgZwiYkO1sQN0dI2AEjIARMAJGYDwETMjGGzO32AgYASNgBIyAEdgZAiZkOxtQd8cIGAEjYASMgBEYDwETsvHGzC02AkbACBgBI2AEdoaACdnOBtTdMQJGwAgYASNgBMZDwIRsvDFzi42AETACRsAIGIGdIWBCtrMBdXeMgBEwAkbACBiB8RAwIRtvzNxiI2AEjIARMAJGYGcImJDtbEDdHSNgBIyAETACRmA8BEzIxhszt9gIGAEjYASMgBHYGQImZDsbUHfHCBgBI2AEjIARGA8BE7LxxswtNgJGwAgYASNgBHaGgAnZzgbU3TECRsAIGAEjYATGQ8CEbLwxc4uNgBEwAkbACBiBnSFgQrazAXV3jIARMAJGwAgYgfEQMCEbb8zcYiNgBIyAETACRmBnCJiQ7WxA3R0jYASMgBEwAkZgPARMyMYbM7fYCBgBI2AEjIAR2BkCJmQ7G1B3xwgYASNgBIyAERgPAROy8cbMLTYCRsAIGAEjYAR2hoAJ2c4G1N0xAkbACBgBI2AExkPAhGy8MXOLjYARMAJGwAgYgZ0hYEK2swF1d4yAETACRsAIGIHxEDAhG2/M3GIjYASMgBEwAkZgZwiYkO1sQN0dI2AEjIARMAJGYDwETMjGGzO32AgYASNgBIyAEdgZAiZkOxtQd8cIGAEjYASMgBEYDwETsvHGzC02AkbACBgBI2AEdoaACdnOBtTdMQJGwAgYASNgBMZDwIRsvDFzi42AETACRsAIGIGdIWBCtrMBdXeMgBEwAkbACBiB8RAwIRtvzNxiI2AEjIARMAJGYGcI/A+Mx9AiO9ar2AAAAABJRU5ErkJggg=="/>
          <p:cNvSpPr>
            <a:spLocks noChangeAspect="1" noChangeArrowheads="1"/>
          </p:cNvSpPr>
          <p:nvPr/>
        </p:nvSpPr>
        <p:spPr bwMode="auto">
          <a:xfrm>
            <a:off x="155575" y="-1219200"/>
            <a:ext cx="2543175" cy="2543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C:\Users\User18\Desktop\Новая папка\Сканы счетов\Счета 2025\Th7FujNWp5d_wP8fX42a5xrxHkcT2OOgJc5d4G2Brpw_N837Ng4CmSjhyI8QGQ2Sp2WVOSpozXpQKOOE74eAUr0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08720"/>
            <a:ext cx="2354349" cy="3384375"/>
          </a:xfrm>
          <a:prstGeom prst="rect">
            <a:avLst/>
          </a:prstGeom>
          <a:noFill/>
        </p:spPr>
      </p:pic>
      <p:pic>
        <p:nvPicPr>
          <p:cNvPr id="13" name="Рисунок 12" descr="QxwQOKkL5pf_bAjqrLTVRU9jg0H0IYAnTRUhg_YAE8Z6QOi_LDrqXKFeY50Pi0VOsjlz3hyuOmNP5FUsHw6rTa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293096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12 приемов – отработано 43 обращения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Вопросы: </a:t>
            </a:r>
          </a:p>
          <a:p>
            <a:pPr algn="ctr">
              <a:buNone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Проблемы ЖКХ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Благоустройство дворовой территории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Участие в КГС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Проблемы приемных семей 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Помощь безнадзорным животным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Перевод в образовательное учреждение (школа, садик) 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Помощь семьям СВО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Поиск пропавших военнослужащих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Пересмотр проекта участка трассы  А-114 Вологда – Новая Ладога в сторону СНТ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Содействие в организации водоснабжения в г. Горловка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другие. </a:t>
            </a:r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4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Работа с обращениями </a:t>
            </a:r>
            <a:endParaRPr lang="ru-RU" sz="2400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4" name="Содержимое 13" descr="MyCollage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412776"/>
            <a:ext cx="4824536" cy="4824536"/>
          </a:xfr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Обратная связь по обращению на личный прием 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 состоянии школьных туалетов.   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Благодарность профессора Университета Надежды Дмитриевны Савенковой, врача нефролога Снежковой Елены Александровны и семьи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Меньшаковой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Александры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5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Работа с обращениями </a:t>
            </a:r>
            <a:endParaRPr lang="ru-RU" sz="2400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1" name="Содержимое 10" descr="обратная связь 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2060848"/>
            <a:ext cx="4834880" cy="3600574"/>
          </a:xfr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Обратная связь по обращению на личный прием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 поиске пропавшего военнослужащего  Дугина Алексея Николаевича   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Благодарность от жены и дочери за оказанную помощь в поиске, информационную поддержку, оформление пособий</a:t>
            </a:r>
          </a:p>
          <a:p>
            <a:endParaRPr lang="ru-RU" sz="2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6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Работа с обращениями </a:t>
            </a:r>
            <a:endParaRPr lang="ru-RU" sz="2400" dirty="0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2" name="Содержимое 11" descr="MyCollages (10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484784"/>
            <a:ext cx="4680520" cy="4764513"/>
          </a:xfr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Завершена реконструкция ул. Мира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Средства выделены по поручению Губернатора области Георгия Филимонова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7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6" name="Содержимое 15" descr="rCm7vGghfX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2276872"/>
            <a:ext cx="3600400" cy="3600400"/>
          </a:xfrm>
        </p:spPr>
      </p:pic>
      <p:pic>
        <p:nvPicPr>
          <p:cNvPr id="11" name="Рисунок 10" descr="A_751LEcB97MSscv0kqk6SHQm6kNU8hfZ2jRlnvfOMX-xorAc-FdcG4_9Ewh6Mq-wLrhFrNGeuEnZ3K-_MwmRGi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564904"/>
            <a:ext cx="499255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Капитально отремонтирована улица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Устюженская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– 1,6 км.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Построен новый тротуар протяженностью 600 м. Работы проведены по поручению Губернатора Георгия Филимонова, национальный проект «Безопасные качественные дороги»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8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12" name="Рисунок 11" descr="0S8REvZdWEIE0UzWtYZTfyKqoUs7oqbaqc1TYrjOG5ZuqGJ_Kbd9KKsJSAAbprstmSm-Nzy52FD7S2i21X2WB39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916832"/>
            <a:ext cx="7056784" cy="47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83038"/>
          </a:xfrm>
        </p:spPr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Отремонтирован сквер им.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Ю.А.Гагарина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Создана новая пешеходная зона, разбиты газоны, ликвидированы старые пни, установлены скамейки и урны. Над тротуаром появилась сияющая гирлянда. Благоустройство сквера выполнено в подарок городу и его жителям от ООО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Гоара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-Строй».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8EB07-63A0-49D9-AB94-69BA500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b="1" smtClean="0">
                <a:solidFill>
                  <a:srgbClr val="0070C0"/>
                </a:solidFill>
              </a:rPr>
              <a:pPr/>
              <a:t>9</a:t>
            </a:fld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E5F05-0143-41ED-B045-A891FA9696CA}"/>
              </a:ext>
            </a:extLst>
          </p:cNvPr>
          <p:cNvSpPr txBox="1"/>
          <p:nvPr/>
        </p:nvSpPr>
        <p:spPr>
          <a:xfrm>
            <a:off x="3167844" y="17031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Работа в округе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E7EFDF-3242-4CCD-855E-40A1C11131DD}"/>
              </a:ext>
            </a:extLst>
          </p:cNvPr>
          <p:cNvCxnSpPr>
            <a:cxnSpLocks/>
          </p:cNvCxnSpPr>
          <p:nvPr/>
        </p:nvCxnSpPr>
        <p:spPr>
          <a:xfrm>
            <a:off x="922473" y="598228"/>
            <a:ext cx="8059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8F0321C-BAC5-45FA-B9FF-D7DDD4AE68D4}"/>
              </a:ext>
            </a:extLst>
          </p:cNvPr>
          <p:cNvCxnSpPr>
            <a:cxnSpLocks/>
          </p:cNvCxnSpPr>
          <p:nvPr/>
        </p:nvCxnSpPr>
        <p:spPr>
          <a:xfrm>
            <a:off x="179512" y="6492875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5B267-1591-4DDA-BDD8-113CE86E1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16" y="260648"/>
            <a:ext cx="229266" cy="280990"/>
          </a:xfrm>
          <a:prstGeom prst="rect">
            <a:avLst/>
          </a:prstGeom>
        </p:spPr>
      </p:pic>
      <p:pic>
        <p:nvPicPr>
          <p:cNvPr id="9" name="Рисунок 8" descr="LQnp_fMXRCQDSdBFDraRTD4pUo8hMx_AIg7-Y2F-3FGBuoXv2pVYHiRLsej9k6Vm5ApYjnhoAXP62GogehD3R1g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928802"/>
            <a:ext cx="3107553" cy="4143404"/>
          </a:xfrm>
          <a:prstGeom prst="rect">
            <a:avLst/>
          </a:prstGeom>
        </p:spPr>
      </p:pic>
      <p:pic>
        <p:nvPicPr>
          <p:cNvPr id="10" name="Рисунок 9" descr="MyColl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1928802"/>
            <a:ext cx="4357718" cy="4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5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1400</Words>
  <Application>Microsoft Office PowerPoint</Application>
  <PresentationFormat>Экран (4:3)</PresentationFormat>
  <Paragraphs>278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Границы округа №7</vt:lpstr>
      <vt:lpstr>12 приемов – отработано 43 обращения </vt:lpstr>
      <vt:lpstr> Обратная связь по обращению на личный прием </vt:lpstr>
      <vt:lpstr> Обратная связь по обращению на личный прием </vt:lpstr>
      <vt:lpstr> Завершена реконструкция ул. Мира  Средства выделены по поручению Губернатора области Георгия Филимонова  </vt:lpstr>
      <vt:lpstr>    Капитально отремонтирована улица Устюженская – 1,6 км.  Построен новый тротуар протяженностью 600 м. Работы проведены по поручению Губернатора Георгия Филимонова, национальный проект «Безопасные качественные дороги»  </vt:lpstr>
      <vt:lpstr> Отремонтирован сквер им. Ю.А.Гагарина  Создана новая пешеходная зона, разбиты газоны, ликвидированы старые пни, установлены скамейки и урны. Над тротуаром появилась сияющая гирлянда. Благоустройство сквера выполнено в подарок городу и его жителям от ООО «Гоара-Строй». </vt:lpstr>
      <vt:lpstr>   Установлена спортивно-игровая площадка в квадрате дворов на ул.Бардина по инициативе Губернатора Георгия Филимонова</vt:lpstr>
      <vt:lpstr> Благоустройство и ремонт дворовой территории в рамках федеральной программы «Формирование комфортной городской среды»    </vt:lpstr>
      <vt:lpstr>  </vt:lpstr>
      <vt:lpstr>  </vt:lpstr>
      <vt:lpstr>  </vt:lpstr>
      <vt:lpstr>       </vt:lpstr>
      <vt:lpstr>       </vt:lpstr>
      <vt:lpstr>       </vt:lpstr>
      <vt:lpstr>       </vt:lpstr>
      <vt:lpstr>  Координатор проекта  «Защита животного мира» в Череповце      </vt:lpstr>
      <vt:lpstr>  Участие в фестивале  «Животные не игрушки »   </vt:lpstr>
      <vt:lpstr>  </vt:lpstr>
      <vt:lpstr>  </vt:lpstr>
      <vt:lpstr>   Участие в забеге эстафеты «Огонь жизни»   Проект реализуется Федеральным медико-биологическим агентством совместно с фондами «Благоденствие» и «Огонь жизни» </vt:lpstr>
      <vt:lpstr>  </vt:lpstr>
      <vt:lpstr> Традиционные субботники  на территории  7 округа    </vt:lpstr>
      <vt:lpstr>  </vt:lpstr>
      <vt:lpstr> Цветущий город 2025 в детском саду № 83 </vt:lpstr>
      <vt:lpstr>  Цветущий город - 2025 в детском саду №37  </vt:lpstr>
      <vt:lpstr> Цветущий город - 2025  Школа № 18, ул. Чкалова 20А </vt:lpstr>
      <vt:lpstr>  </vt:lpstr>
      <vt:lpstr>  </vt:lpstr>
      <vt:lpstr>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Анфалова Ирина Павловна</dc:creator>
  <cp:lastModifiedBy>Назарова Екатерина Викторовна</cp:lastModifiedBy>
  <cp:revision>271</cp:revision>
  <dcterms:created xsi:type="dcterms:W3CDTF">2018-09-05T06:59:14Z</dcterms:created>
  <dcterms:modified xsi:type="dcterms:W3CDTF">2026-03-18T08:46:56Z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1894123021</vt:i4>
  </property>
  <property fmtid="{D5CDD505-2E9C-101B-9397-08002B2CF9AE}" pid="3" name="_NewReviewCycle">
    <vt:lpwstr/>
  </property>
  <property fmtid="{D5CDD505-2E9C-101B-9397-08002B2CF9AE}" pid="4" name="_EmailSubject">
    <vt:lpwstr>На замену</vt:lpwstr>
  </property>
  <property fmtid="{D5CDD505-2E9C-101B-9397-08002B2CF9AE}" pid="5" name="_AuthorEmail">
    <vt:lpwstr>nazarova.ev@cherepovetscity.ru</vt:lpwstr>
  </property>
  <property fmtid="{D5CDD505-2E9C-101B-9397-08002B2CF9AE}" pid="6" name="_AuthorEmailDisplayName">
    <vt:lpwstr>Назарова Екатерина Викторовна</vt:lpwstr>
  </property>
  <property fmtid="{D5CDD505-2E9C-101B-9397-08002B2CF9AE}" pid="7" name="_PreviousAdHocReviewCycleID">
    <vt:i4>-1889137772</vt:i4>
  </property>
</Properties>
</file>