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6" r:id="rId3"/>
    <p:sldId id="287" r:id="rId4"/>
    <p:sldId id="288" r:id="rId5"/>
    <p:sldId id="289" r:id="rId6"/>
    <p:sldId id="290" r:id="rId7"/>
    <p:sldId id="275" r:id="rId8"/>
    <p:sldId id="301" r:id="rId9"/>
    <p:sldId id="304" r:id="rId10"/>
    <p:sldId id="307" r:id="rId11"/>
    <p:sldId id="310" r:id="rId12"/>
    <p:sldId id="308" r:id="rId13"/>
    <p:sldId id="300" r:id="rId14"/>
    <p:sldId id="299" r:id="rId15"/>
    <p:sldId id="292" r:id="rId16"/>
    <p:sldId id="293" r:id="rId17"/>
    <p:sldId id="294" r:id="rId18"/>
    <p:sldId id="302" r:id="rId19"/>
    <p:sldId id="282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BE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/>
    <p:restoredTop sz="94671"/>
  </p:normalViewPr>
  <p:slideViewPr>
    <p:cSldViewPr>
      <p:cViewPr varScale="1">
        <p:scale>
          <a:sx n="108" d="100"/>
          <a:sy n="108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fi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fif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fif"/><Relationship Id="rId7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f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88840"/>
            <a:ext cx="5256584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ОТЧЁТ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о деятельности депутата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Череповецкой городской Думы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Вороновой Ольги Сергеевны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 итогам 2022 года</a:t>
            </a:r>
          </a:p>
          <a:p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ED559-37DB-7F7A-69C5-C35A36EA1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30778"/>
            <a:ext cx="2664296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Программа развития округа №2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30ECF-9BF5-6A79-BC3A-478F286F672D}"/>
              </a:ext>
            </a:extLst>
          </p:cNvPr>
          <p:cNvSpPr txBox="1"/>
          <p:nvPr/>
        </p:nvSpPr>
        <p:spPr>
          <a:xfrm>
            <a:off x="467544" y="1196752"/>
            <a:ext cx="8219256" cy="101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Освещение от ул. Наседкина вдоль домов ул. Наседкина 3, 5, 7, к детскому саду №33. по программе «Светлые улицы Вологодчины»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DF861-9F36-38AD-E682-620EE35E2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9"/>
          <a:stretch/>
        </p:blipFill>
        <p:spPr bwMode="auto">
          <a:xfrm>
            <a:off x="971600" y="1844824"/>
            <a:ext cx="6792695" cy="2619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97D81-401D-D901-9CED-DDF1C079D03F}"/>
              </a:ext>
            </a:extLst>
          </p:cNvPr>
          <p:cNvSpPr txBox="1"/>
          <p:nvPr/>
        </p:nvSpPr>
        <p:spPr>
          <a:xfrm>
            <a:off x="579563" y="4927635"/>
            <a:ext cx="8401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Также дворы ул. Наседкина, 3 и ул. Наседкина, 5 вошли в программу </a:t>
            </a:r>
          </a:p>
          <a:p>
            <a:r>
              <a:rPr lang="ru-RU" dirty="0"/>
              <a:t>«Формирование современной городской среды» муниципального образования </a:t>
            </a:r>
          </a:p>
          <a:p>
            <a:r>
              <a:rPr lang="ru-RU" dirty="0"/>
              <a:t>г. Череповец на 2023 год, ориентировочный срок выполнения работ – август 2023г.</a:t>
            </a:r>
          </a:p>
        </p:txBody>
      </p:sp>
    </p:spTree>
    <p:extLst>
      <p:ext uri="{BB962C8B-B14F-4D97-AF65-F5344CB8AC3E}">
        <p14:creationId xmlns:p14="http://schemas.microsoft.com/office/powerpoint/2010/main" val="48352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BF503-9BD3-844A-0E0E-0C14FCD63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628800"/>
            <a:ext cx="5976664" cy="4482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A9425-DAB0-29E3-4197-DA6D98EBACF5}"/>
              </a:ext>
            </a:extLst>
          </p:cNvPr>
          <p:cNvSpPr txBox="1"/>
          <p:nvPr/>
        </p:nvSpPr>
        <p:spPr>
          <a:xfrm>
            <a:off x="624092" y="1029288"/>
            <a:ext cx="789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Этой зимой было установлено освящение у хоккейной коробки у школы № 39</a:t>
            </a:r>
          </a:p>
        </p:txBody>
      </p:sp>
    </p:spTree>
    <p:extLst>
      <p:ext uri="{BB962C8B-B14F-4D97-AF65-F5344CB8AC3E}">
        <p14:creationId xmlns:p14="http://schemas.microsoft.com/office/powerpoint/2010/main" val="193245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Программа развития округа №2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30ECF-9BF5-6A79-BC3A-478F286F672D}"/>
              </a:ext>
            </a:extLst>
          </p:cNvPr>
          <p:cNvSpPr txBox="1"/>
          <p:nvPr/>
        </p:nvSpPr>
        <p:spPr>
          <a:xfrm>
            <a:off x="467544" y="1196752"/>
            <a:ext cx="821925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Остановки: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2 округа установлены все запланированные деревянные остановки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315BD-4EA8-7F47-E228-299723821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5" y="2163555"/>
            <a:ext cx="2884077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337BB-A9CA-501A-9AF3-93E0AF48B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05" y="2163555"/>
            <a:ext cx="3384376" cy="33607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2568196-B397-8EC7-363E-B84F9846C1C6}"/>
              </a:ext>
            </a:extLst>
          </p:cNvPr>
          <p:cNvSpPr/>
          <p:nvPr/>
        </p:nvSpPr>
        <p:spPr>
          <a:xfrm>
            <a:off x="4045725" y="34407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C5EBA-F3BD-A686-C4C5-3DDE3A0D9A87}"/>
              </a:ext>
            </a:extLst>
          </p:cNvPr>
          <p:cNvSpPr txBox="1"/>
          <p:nvPr/>
        </p:nvSpPr>
        <p:spPr>
          <a:xfrm>
            <a:off x="95901" y="5599774"/>
            <a:ext cx="8435280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Запланировано: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амена автобусной остановки на ул. Любецкая, 26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Благотворительная акция «Добрый Новогодний подарок»</a:t>
            </a:r>
          </a:p>
          <a:p>
            <a:pPr marL="0" indent="0" algn="ctr">
              <a:buNone/>
            </a:pPr>
            <a:r>
              <a:rPr lang="ru-RU" sz="1800" b="1" dirty="0"/>
              <a:t>Совместно с ТОС «Жемчужина»/Управа№2</a:t>
            </a:r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Акция была направлена на поднятие новогоднего настроения и помощь всем, кому она действительно была нужна в округе №2</a:t>
            </a:r>
          </a:p>
          <a:p>
            <a:pPr marL="0" indent="0" algn="just">
              <a:buNone/>
            </a:pPr>
            <a:r>
              <a:rPr lang="ru-RU" sz="1800" b="1" dirty="0"/>
              <a:t>Собрано в рамках акции:</a:t>
            </a:r>
          </a:p>
          <a:p>
            <a:pPr marL="0" indent="0" algn="just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-</a:t>
            </a:r>
            <a:r>
              <a:rPr lang="ru-RU" sz="1600" b="1" dirty="0"/>
              <a:t>100</a:t>
            </a:r>
            <a:r>
              <a:rPr lang="ru-RU" sz="1600" dirty="0"/>
              <a:t> подарков от «Зодиак»</a:t>
            </a:r>
          </a:p>
          <a:p>
            <a:pPr marL="0" indent="0">
              <a:buNone/>
            </a:pPr>
            <a:r>
              <a:rPr lang="ru-RU" sz="1600" dirty="0"/>
              <a:t>-Подарки от жителей округа</a:t>
            </a:r>
          </a:p>
          <a:p>
            <a:pPr marL="0" indent="0">
              <a:buNone/>
            </a:pPr>
            <a:r>
              <a:rPr lang="ru-RU" sz="1600" dirty="0"/>
              <a:t>-Подарки ручной работы от жителей округа</a:t>
            </a:r>
          </a:p>
          <a:p>
            <a:pPr marL="0" indent="0">
              <a:buNone/>
            </a:pPr>
            <a:r>
              <a:rPr lang="ru-RU" sz="1600"/>
              <a:t>-Подарки, </a:t>
            </a:r>
            <a:r>
              <a:rPr lang="ru-RU" sz="1600" dirty="0"/>
              <a:t>собранные в гипермаркете «Лента» волонтерами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800" b="1" dirty="0"/>
              <a:t>Собрано и подарено нуждающимся жителям округа: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dirty="0"/>
              <a:t>- Более </a:t>
            </a:r>
            <a:r>
              <a:rPr lang="ru-RU" sz="1600" b="1" dirty="0"/>
              <a:t>200</a:t>
            </a:r>
            <a:r>
              <a:rPr lang="ru-RU" sz="1600" dirty="0"/>
              <a:t> подарков!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3A9D0-87DD-BD58-3829-A1301782A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6" y="4824097"/>
            <a:ext cx="1680992" cy="1680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03AE1A-359D-E16C-B3B3-2702B5B5B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03" y="4824097"/>
            <a:ext cx="1726054" cy="1726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2DB423-CB65-AEA3-F577-37AE387B5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27" y="4824097"/>
            <a:ext cx="1726055" cy="17260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CB4FB1-7D04-C532-5408-C004D1C99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25881"/>
            <a:ext cx="1836204" cy="2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Благотворительная акция «Добрый новогодний подарок»</a:t>
            </a:r>
          </a:p>
          <a:p>
            <a:pPr marL="0" indent="0" algn="ctr">
              <a:buNone/>
            </a:pPr>
            <a:r>
              <a:rPr lang="ru-RU" sz="1800" b="1" dirty="0"/>
              <a:t>Совместно с ТОС «Жемчужина»/Управа№2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240113-EF01-DAB9-2C20-ECB4755E1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41" y="3791446"/>
            <a:ext cx="1938861" cy="25851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6CC70A-A2C1-B753-6C10-453DAB31B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75" y="1298722"/>
            <a:ext cx="1812092" cy="24161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6F6118-8988-EF06-FC9C-C46CF0773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1446"/>
            <a:ext cx="1923678" cy="2564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38A91D-BC53-CE61-EEB0-A9B7F45B4E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5" y="3768850"/>
            <a:ext cx="3488407" cy="26163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55EB41-5151-97BA-3988-FAB64C66DE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15" y="1455974"/>
            <a:ext cx="2939819" cy="220486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5B8C57E-E01B-1287-456A-B0695EBDB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320332"/>
            <a:ext cx="1812091" cy="24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Благотворительная акция «Добрый новогодний подарок»</a:t>
            </a:r>
          </a:p>
          <a:p>
            <a:pPr marL="0" indent="0" algn="ctr">
              <a:buNone/>
            </a:pPr>
            <a:r>
              <a:rPr lang="ru-RU" sz="1800" b="1" dirty="0"/>
              <a:t>совместно с ТОС «Жемчужина»/Управа№2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260B4-AC35-ED8D-4846-6D362F538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8" y="4288554"/>
            <a:ext cx="2249793" cy="22497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E9C8E5-937F-1554-3FEE-3E2A29542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2" y="1465804"/>
            <a:ext cx="2786160" cy="27879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E3553E-D23A-19E2-05FD-D8172BFFE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48" y="1465804"/>
            <a:ext cx="2110384" cy="28138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F2977B-5B5C-EE0C-3F90-FE1C4B4AC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68" y="1458545"/>
            <a:ext cx="2110384" cy="28138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FC07C-481C-55E1-CBDD-FBBF57042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72" y="4301192"/>
            <a:ext cx="2249794" cy="22497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FF58A3-ABCB-C92B-560A-EE7BE8B85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55" y="4301192"/>
            <a:ext cx="2249794" cy="22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Сбор средств на пандус для жителя округа №2  совместно с ТОС «Жемчужина»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310FC8-FE67-0E7B-7DE1-3F335C3A5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09" y="1499132"/>
            <a:ext cx="3124235" cy="23431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3EDD6-6FCD-798F-BD42-CEAB54DF8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13" y="4114203"/>
            <a:ext cx="3124235" cy="23431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588EBD-F24B-AAF1-2E53-B1F64FBE9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1999980"/>
            <a:ext cx="4785679" cy="35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8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Презентация проекта в округе №2 «Вместе веселей»</a:t>
            </a:r>
          </a:p>
          <a:p>
            <a:pPr marL="0" indent="0" algn="ctr">
              <a:buNone/>
            </a:pPr>
            <a:r>
              <a:rPr lang="ru-RU" sz="1800" b="1" dirty="0"/>
              <a:t>Совместно с ТОС «Жемчужина»</a:t>
            </a:r>
          </a:p>
          <a:p>
            <a:pPr marL="0" indent="0" algn="ctr">
              <a:buNone/>
            </a:pPr>
            <a:endParaRPr lang="ru-RU" sz="1800" b="1" dirty="0"/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28B3C-1BF0-2B0B-9A37-BCBD50A4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4" y="1675691"/>
            <a:ext cx="3626724" cy="2223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A40C23-5764-0DE3-B5B5-533F87F9C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63" y="4114951"/>
            <a:ext cx="2993493" cy="23001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E64B7A-415C-BA51-5BC9-99A31D3EB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4114951"/>
            <a:ext cx="3466728" cy="23118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33CF01-E0E3-8353-7B27-3732A3E30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42" y="1675692"/>
            <a:ext cx="2834814" cy="22232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592F56-7E16-CB20-D206-13DF80CEA3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17" y="1995533"/>
            <a:ext cx="1713055" cy="38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7ABB69-B78E-7D8D-708E-57FB6172A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2712"/>
            <a:ext cx="3688281" cy="27662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F2E0D0-864C-C25C-F913-58265E79E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3181"/>
            <a:ext cx="3688280" cy="26296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962523-061C-87B7-C81C-9E41F6E91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42" y="998307"/>
            <a:ext cx="3760289" cy="27761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618CC7-4801-63DA-02A4-C346C1361FB8}"/>
              </a:ext>
            </a:extLst>
          </p:cNvPr>
          <p:cNvSpPr txBox="1"/>
          <p:nvPr/>
        </p:nvSpPr>
        <p:spPr>
          <a:xfrm>
            <a:off x="1043608" y="644221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«Дарите книги с любовью»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71A43-5D64-490E-5053-ADC5D32054AA}"/>
              </a:ext>
            </a:extLst>
          </p:cNvPr>
          <p:cNvSpPr txBox="1"/>
          <p:nvPr/>
        </p:nvSpPr>
        <p:spPr>
          <a:xfrm>
            <a:off x="5221751" y="644221"/>
            <a:ext cx="322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«Круговорот вещей в народе»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4D828C1B-BA03-823F-108B-56595ECDE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4" y="3844002"/>
            <a:ext cx="2701688" cy="2701688"/>
          </a:xfrm>
        </p:spPr>
      </p:pic>
    </p:spTree>
    <p:extLst>
      <p:ext uri="{BB962C8B-B14F-4D97-AF65-F5344CB8AC3E}">
        <p14:creationId xmlns:p14="http://schemas.microsoft.com/office/powerpoint/2010/main" val="337751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2B62416-D287-CA4C-9A23-1FECEE39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Социальные сети:</a:t>
            </a:r>
            <a:r>
              <a:rPr lang="en-US" sz="1600" b="1" dirty="0">
                <a:solidFill>
                  <a:srgbClr val="0070C0"/>
                </a:solidFill>
              </a:rPr>
              <a:t> https://vk.com/toszhemchuzhina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Электронная почта: </a:t>
            </a:r>
            <a:r>
              <a:rPr lang="en-US" sz="1600" b="1" dirty="0">
                <a:solidFill>
                  <a:srgbClr val="0070C0"/>
                </a:solidFill>
              </a:rPr>
              <a:t>uprava2@cherepovetscity.ru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Помощник: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Голосова Анна 8900-559-54-68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</a:p>
          <a:p>
            <a:r>
              <a:rPr lang="ru-RU" dirty="0">
                <a:solidFill>
                  <a:schemeClr val="bg1"/>
                </a:solidFill>
              </a:rPr>
              <a:t>массовой 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B4C7A4EB-08C2-EA41-9E57-B8ECA3CD116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62EB0-69DE-CF4E-C823-0EA943BE1DC5}"/>
              </a:ext>
            </a:extLst>
          </p:cNvPr>
          <p:cNvSpPr txBox="1"/>
          <p:nvPr/>
        </p:nvSpPr>
        <p:spPr>
          <a:xfrm>
            <a:off x="1583668" y="2636912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536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098"/>
            <a:ext cx="490729" cy="39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98F9B-9116-6408-842A-EFA94DDD5C6B}"/>
              </a:ext>
            </a:extLst>
          </p:cNvPr>
          <p:cNvSpPr txBox="1"/>
          <p:nvPr/>
        </p:nvSpPr>
        <p:spPr>
          <a:xfrm>
            <a:off x="927836" y="802631"/>
            <a:ext cx="8108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По инициативе </a:t>
            </a:r>
            <a:r>
              <a:rPr lang="ru-RU" b="1" dirty="0"/>
              <a:t>АНО «Мамы Череповца рекомендуют» : </a:t>
            </a:r>
          </a:p>
          <a:p>
            <a:r>
              <a:rPr lang="ru-RU" dirty="0"/>
              <a:t>- создан специальный счет, для сбора средств на закупку всего необходимого для мобилизованных граждан, находящихся в зоне СВО</a:t>
            </a:r>
          </a:p>
          <a:p>
            <a:endParaRPr lang="ru-RU" dirty="0"/>
          </a:p>
          <a:p>
            <a:r>
              <a:rPr lang="ru-RU" dirty="0"/>
              <a:t>        Совместно с </a:t>
            </a:r>
            <a:r>
              <a:rPr lang="ru-RU" b="1" dirty="0"/>
              <a:t>ЧГОО «Союз Женщин Череповца»: </a:t>
            </a:r>
          </a:p>
          <a:p>
            <a:r>
              <a:rPr lang="ru-RU" dirty="0"/>
              <a:t>- предложено и также осуществлено: поддержание жен, чьи мужья мобилизованы. Организация встреч с психологом, юристом и т.п.</a:t>
            </a:r>
          </a:p>
          <a:p>
            <a:endParaRPr lang="ru-RU" dirty="0"/>
          </a:p>
          <a:p>
            <a:r>
              <a:rPr lang="ru-RU" b="1" dirty="0"/>
              <a:t>        Внесены предложения: </a:t>
            </a:r>
          </a:p>
          <a:p>
            <a:r>
              <a:rPr lang="ru-RU" dirty="0"/>
              <a:t>- о компенсации постоянных расходов семей мобилизованных граждан: оплата проезда, посещения детского сада,  горячего питания для учащихся средних и старших классов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8680EF-0729-4AA7-0BDA-2825A496E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4" y="4563456"/>
            <a:ext cx="3128508" cy="18130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12EFE6-C307-4F53-C09D-F9E8627BC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1" y="4518179"/>
            <a:ext cx="2480719" cy="18605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16EC88-BAAC-DFB5-494C-457B390C06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61" y="4523020"/>
            <a:ext cx="2778903" cy="18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0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595765C-AE4E-163F-0EAB-2116279D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9" y="886442"/>
            <a:ext cx="8572360" cy="508511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</a:p>
          <a:p>
            <a:r>
              <a:rPr lang="ru-RU" dirty="0">
                <a:solidFill>
                  <a:schemeClr val="bg1"/>
                </a:solidFill>
              </a:rPr>
              <a:t>массовой 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B4C7A4EB-08C2-EA41-9E57-B8ECA3CD116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040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098"/>
            <a:ext cx="490729" cy="390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80FC2-AA1A-FDCF-A0BB-7BFF0EC37F7B}"/>
              </a:ext>
            </a:extLst>
          </p:cNvPr>
          <p:cNvSpPr txBox="1"/>
          <p:nvPr/>
        </p:nvSpPr>
        <p:spPr>
          <a:xfrm>
            <a:off x="530800" y="1129668"/>
            <a:ext cx="82809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</a:t>
            </a:r>
            <a:r>
              <a:rPr lang="ru-RU" b="1" dirty="0"/>
              <a:t>Участие в заседаниях постоянных комиссий, заседаниях Думы в 2022 году</a:t>
            </a:r>
            <a:r>
              <a:rPr lang="ru-RU" dirty="0"/>
              <a:t>: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2 заседаниях постоянной комиссии по бюджету и экономической политике 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dirty="0"/>
              <a:t>2 заседаниях постоянной комиссии по развитию города и муниципальной собственности 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1 заседании постоянной комиссии по социальной политике 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dirty="0"/>
              <a:t>2 заседаниях постоянной комиссии по местному самоуправлению, регламенту и депутатской деятельности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dirty="0"/>
              <a:t>7 заседаниях Думы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B3BEF2-2277-065D-79E2-FEC1057A0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4152"/>
            <a:ext cx="2652361" cy="176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D39AA3-682D-6929-43DA-74ECE10DBC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24845"/>
            <a:ext cx="2652361" cy="17675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FBDF66-4757-DBB0-CCB5-8CA4C21A2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24844"/>
            <a:ext cx="2617114" cy="17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098"/>
            <a:ext cx="490729" cy="390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936DC-85B9-7970-5A9E-1B7B7854638A}"/>
              </a:ext>
            </a:extLst>
          </p:cNvPr>
          <p:cNvSpPr txBox="1"/>
          <p:nvPr/>
        </p:nvSpPr>
        <p:spPr>
          <a:xfrm>
            <a:off x="935596" y="908720"/>
            <a:ext cx="7560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Участие в комиссиях Череповецкой городской Думы: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Постоянная комиссия Череповецкой городской Думы по социальной политике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Постоянная комиссия Череповецкой городской Думы по местному самоуправлению, регламенту и депутатской деятельности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3479C7-7DEE-11B8-DAF3-482575AF7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16" y="3088911"/>
            <a:ext cx="4007100" cy="33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F60EE-79AC-6758-D2B6-77B1B36B8AE4}"/>
              </a:ext>
            </a:extLst>
          </p:cNvPr>
          <p:cNvSpPr txBox="1"/>
          <p:nvPr/>
        </p:nvSpPr>
        <p:spPr>
          <a:xfrm>
            <a:off x="395536" y="126876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Организация работы с обращениями граждан</a:t>
            </a:r>
          </a:p>
          <a:p>
            <a:endParaRPr lang="ru-RU" dirty="0"/>
          </a:p>
          <a:p>
            <a:r>
              <a:rPr lang="ru-RU" dirty="0"/>
              <a:t>Прием граждан </a:t>
            </a:r>
            <a:r>
              <a:rPr lang="en-US" dirty="0"/>
              <a:t>1 </a:t>
            </a:r>
            <a:r>
              <a:rPr lang="ru-RU" dirty="0"/>
              <a:t>раз в месяц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72FFF1-6A9E-D6C5-143A-BA36E9B76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601776" cy="16561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C04D60-816F-E2AC-12CC-0CE70EA90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13699"/>
            <a:ext cx="2736304" cy="16633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6A84E4-05D6-0BEA-6E55-2E1C5F62A5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3699"/>
            <a:ext cx="2440698" cy="16633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5DFECB-2B57-939A-1019-5144AF8791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7" y="4306405"/>
            <a:ext cx="2651787" cy="19888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2A82709-3903-169D-2E55-460CBB4BA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0" y="4306405"/>
            <a:ext cx="2865355" cy="18588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1AE57-4B83-94C0-5807-DADFABFB42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57811"/>
            <a:ext cx="2133600" cy="2290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00E0E7-DA1B-DB6D-F8BD-770D0A70A0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3" y="687746"/>
            <a:ext cx="2157365" cy="16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F60EE-79AC-6758-D2B6-77B1B36B8AE4}"/>
              </a:ext>
            </a:extLst>
          </p:cNvPr>
          <p:cNvSpPr txBox="1"/>
          <p:nvPr/>
        </p:nvSpPr>
        <p:spPr>
          <a:xfrm>
            <a:off x="395536" y="126876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Организация работы с обращениями граждан</a:t>
            </a:r>
          </a:p>
          <a:p>
            <a:endParaRPr lang="ru-RU" dirty="0"/>
          </a:p>
          <a:p>
            <a:r>
              <a:rPr lang="ru-RU" dirty="0"/>
              <a:t>Проведено 6 приемов</a:t>
            </a:r>
          </a:p>
          <a:p>
            <a:endParaRPr lang="ru-RU" dirty="0"/>
          </a:p>
          <a:p>
            <a:r>
              <a:rPr lang="ru-RU" dirty="0"/>
              <a:t>Вопросы, с которыми обращались граждане: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Вручение благодарственного письма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Благоустройство территории округа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Оказание помощи в разрешении споров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Освещение территории округа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Задан вопрос о проблеме выгула собак на территории МКД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Вопрос о справедливости в отказе в звании «Ветеран труда»</a:t>
            </a:r>
          </a:p>
          <a:p>
            <a:pPr marL="285750" indent="-285750">
              <a:buFontTx/>
              <a:buChar char="-"/>
            </a:pPr>
            <a:r>
              <a:rPr lang="ru-RU" dirty="0"/>
              <a:t>Жалобы на управляющую компанию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Помощь в реализации проекта на территории округа №2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Организация освобождения территории от </a:t>
            </a:r>
          </a:p>
          <a:p>
            <a:r>
              <a:rPr lang="ru-RU" dirty="0"/>
              <a:t>      заброшенного автомобиля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4F647A-E05F-A7E8-FDB0-CBC2795A5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1917576" cy="2527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55102D-7EFC-5649-1AA2-F78CE4A7C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9" y="4627930"/>
            <a:ext cx="2304558" cy="17284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C55371-0697-C7C1-6FB0-5A3810614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5" y="1470771"/>
            <a:ext cx="1163770" cy="10673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490051-A9F6-04EF-47D4-940D5B892A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05" y="5239704"/>
            <a:ext cx="1212410" cy="111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Программа развития округа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№2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Тротуар: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Ремонт и строительство тротуаров между ул. Наседкина, 27 и ул. Наседкина, 27а.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29FF3-5E9F-73E7-F83F-4D2739BB0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8439"/>
            <a:ext cx="6336704" cy="404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79" y="814170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Программа развития округа №2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тротуара от ул. Наседкина, 11 к пр. Октябрьский, 51 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 детскому саду №33)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CEEF41-A263-D93C-6CF3-81114B14F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0"/>
          <a:stretch/>
        </p:blipFill>
        <p:spPr bwMode="auto">
          <a:xfrm>
            <a:off x="475270" y="2060848"/>
            <a:ext cx="8197598" cy="3602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595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11B1F4-E341-CE48-91DE-1C0F4DE4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Программа развития округа №2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Проблемы, включено: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парковки на землях МКД с торца дома ул. Любецкая, 9 на границе с домом ул. Любецкая, 5Б (так как рядом поликлиника №7).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Парковка на землях МКД на месте несанкционированной парковки рядом с поликлиникой №7, с торца дома ул. Любецкая, 9 и Любецкая, 5 Б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(Почему проблемы? т.к. территория эта не благоустроена у поликлиники, а земля принадлежит разным МКД)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управой, ТОС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C1A28F-40D5-5656-73C0-7AD8E37BE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2129" r="1053" b="20212"/>
          <a:stretch/>
        </p:blipFill>
        <p:spPr bwMode="auto">
          <a:xfrm>
            <a:off x="337243" y="3645024"/>
            <a:ext cx="4307801" cy="220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4161A7-F5B7-2D8D-D37B-17C1E049D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72" y="3343287"/>
            <a:ext cx="3858700" cy="289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547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884</Words>
  <Application>Microsoft Office PowerPoint</Application>
  <PresentationFormat>Экран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Белозёрова Наталья Витальевна</cp:lastModifiedBy>
  <cp:revision>140</cp:revision>
  <dcterms:created xsi:type="dcterms:W3CDTF">2018-09-05T06:59:14Z</dcterms:created>
  <dcterms:modified xsi:type="dcterms:W3CDTF">2023-04-07T11:08:59Z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1625545755</vt:i4>
  </property>
  <property fmtid="{D5CDD505-2E9C-101B-9397-08002B2CF9AE}" pid="4" name="_EmailSubject">
    <vt:lpwstr>на замену 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</Properties>
</file>