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30C63-9ECB-4863-81B6-106D5ACF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CCAECC-DF9A-469E-AD2B-C5F6A6CF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D96C-C647-47F6-BD2E-2A128A28D12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1F397E-475B-436C-BCDB-A623D7407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0A1CE9-8AE5-45E1-8708-32C348E9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BE1F-D602-416A-BA77-956C2AC8D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9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E1558-C728-4226-A83B-D426B858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B00276-DBFB-4269-966B-627083BBC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FB361-25E2-437F-A99F-F390AD46F3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0D96C-C647-47F6-BD2E-2A128A28D12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6B5D6-66B4-4013-984F-3FB35E6DC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899ADC-361E-4792-8D99-4A71D480C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BE1F-D602-416A-BA77-956C2AC8D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4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AE34C5A-298F-451E-94B5-EC62F237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27B4EC-6C57-423B-89F8-D4D01A1822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9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F579AE0-99D0-449C-A516-ACFED0AA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2A504F-EC7D-41EB-A018-D7784A43D6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7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19F805B-F3CC-455A-A41A-8AB16602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FFC01C-130C-4AA9-92B8-035D8D546C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8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509674D-EAF5-4CEF-B9CF-E29BE296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450580-6F47-4CFB-AA99-C385E3521F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8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842E7BE-461E-4630-BBBF-C531790F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C21207-C580-4E6F-A5E2-C9347C3AE9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0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F757D89-34F0-482F-AB3D-72575814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D8B32A-621C-412A-B742-BB9250BF98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41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AE89CFE-914A-4822-AF89-D8C2F8E1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DECD55-679E-414E-BF59-6F3E584D68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4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59AF46B-652C-4382-BDBD-1716AB1F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1C7D2-5C3E-4F33-92A8-9AF8FEA51D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78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E639592-0E3D-4C29-B8DC-3FF2575B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3511F8-E1A2-44BE-AECD-BA89E13015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0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4DD92D6-9305-449C-B573-161F1091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C9D991-6A94-457F-AB2C-07A96D34C7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9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C48BF8F-7AB5-436C-B56A-FCE4F69D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83C27D-C9C4-4234-A261-FD0AF2EFB7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7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E00064D-4C0B-40E5-BF65-A63E4E4F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F370FB-42AE-44A1-9435-7B8B292DBD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2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E02B6C6-78B1-4B2D-A2F5-8CC5D2A22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013DED-DBFD-426B-B311-7CDB8C1AD4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1CA1847-E245-4C4F-A1D5-1D578DC8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11466B-8E40-4684-9BBE-8C2FA4FF6A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1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65B200B-8C7A-4472-BCEB-1569E53D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BC6C6A-04B2-464A-B3AF-9F12725897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7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7A2FA6B-8411-46AB-8A7D-59E8CECC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BBC20D-C624-4E3B-BCE6-5EA06147C0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9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2B371AF-BAFD-4461-B498-69C961E6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D85BA7-B16C-40F9-B363-AB0A1838FB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7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D16810-352C-4F5B-93C7-01B652A3D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AEA42E-02FE-455D-8D9E-92267D9028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79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cmiritadm</dc:creator>
  <cp:lastModifiedBy>Белозёрова Наталья Витальевна</cp:lastModifiedBy>
  <cp:revision>1</cp:revision>
  <dcterms:created xsi:type="dcterms:W3CDTF">2023-03-30T07:45:19Z</dcterms:created>
  <dcterms:modified xsi:type="dcterms:W3CDTF">2023-03-30T07:47:19Z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-918903171</vt:i4>
  </property>
  <property fmtid="{D5CDD505-2E9C-101B-9397-08002B2CF9AE}" pid="3" name="_NewReviewCycle">
    <vt:lpwstr/>
  </property>
  <property fmtid="{D5CDD505-2E9C-101B-9397-08002B2CF9AE}" pid="4" name="_EmailSubject">
    <vt:lpwstr>на замену во вкладку Неводова </vt:lpwstr>
  </property>
  <property fmtid="{D5CDD505-2E9C-101B-9397-08002B2CF9AE}" pid="5" name="_AuthorEmail">
    <vt:lpwstr>belozerovanv@cherepovetscity.ru</vt:lpwstr>
  </property>
  <property fmtid="{D5CDD505-2E9C-101B-9397-08002B2CF9AE}" pid="6" name="_AuthorEmailDisplayName">
    <vt:lpwstr>Белозёрова Наталья Витальевна</vt:lpwstr>
  </property>
</Properties>
</file>