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6" r:id="rId3"/>
    <p:sldId id="262" r:id="rId4"/>
    <p:sldId id="284" r:id="rId5"/>
    <p:sldId id="275" r:id="rId6"/>
    <p:sldId id="276" r:id="rId7"/>
    <p:sldId id="283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C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/>
    <p:restoredTop sz="94671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90001"/>
            <a:ext cx="7416824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ОТЧЁТ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о деятельности депутата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Череповецкой городской Думы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Ершовой Евгении </a:t>
            </a:r>
            <a:r>
              <a:rPr lang="ru-RU" sz="2800" b="1" dirty="0" smtClean="0">
                <a:solidFill>
                  <a:srgbClr val="0070C0"/>
                </a:solidFill>
              </a:rPr>
              <a:t>Сергеевны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</a:t>
            </a:r>
            <a:r>
              <a:rPr lang="ru-RU" sz="2800" b="1" dirty="0">
                <a:solidFill>
                  <a:srgbClr val="0070C0"/>
                </a:solidFill>
              </a:rPr>
              <a:t>итогам </a:t>
            </a:r>
            <a:r>
              <a:rPr lang="ru-RU" sz="2800" b="1" dirty="0" smtClean="0">
                <a:solidFill>
                  <a:srgbClr val="0070C0"/>
                </a:solidFill>
              </a:rPr>
              <a:t>2021 </a:t>
            </a:r>
            <a:r>
              <a:rPr lang="ru-RU" sz="2800" b="1" dirty="0">
                <a:solidFill>
                  <a:srgbClr val="0070C0"/>
                </a:solidFill>
              </a:rPr>
              <a:t>года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098"/>
            <a:ext cx="490729" cy="390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740710" cy="417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888" y="1700808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Депутат Череповецкой городской Думы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 избирательному округу № 1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 сентября 2019 года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Входит в состав </a:t>
            </a:r>
            <a:r>
              <a:rPr lang="ru-RU" b="1" dirty="0">
                <a:solidFill>
                  <a:srgbClr val="0070C0"/>
                </a:solidFill>
              </a:rPr>
              <a:t>комиссий Череповецкой городской </a:t>
            </a:r>
            <a:r>
              <a:rPr lang="ru-RU" b="1" dirty="0" smtClean="0">
                <a:solidFill>
                  <a:srgbClr val="0070C0"/>
                </a:solidFill>
              </a:rPr>
              <a:t>Думы: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постоянная комиссия Череповецкой городской Думы по социальной политике;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- постоянная комиссия Череповецкой городской Думы по развитию города и муниципальной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369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435" y="1772816"/>
            <a:ext cx="4397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Прием </a:t>
            </a:r>
            <a:r>
              <a:rPr lang="ru-RU" b="1" dirty="0">
                <a:solidFill>
                  <a:srgbClr val="0070C0"/>
                </a:solidFill>
              </a:rPr>
              <a:t>граждан в общественной приемной партии «Единая </a:t>
            </a:r>
            <a:r>
              <a:rPr lang="ru-RU" b="1" dirty="0" smtClean="0">
                <a:solidFill>
                  <a:srgbClr val="0070C0"/>
                </a:solidFill>
              </a:rPr>
              <a:t>Россия»: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-по вопросам программы «КГС»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-ЖКХ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-размещение магазинов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жилых домах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-жалобы </a:t>
            </a:r>
            <a:r>
              <a:rPr lang="ru-RU" b="1" dirty="0" smtClean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работу УК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-проблемы д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  <a:r>
              <a:rPr lang="ru-RU" b="1" dirty="0" smtClean="0">
                <a:solidFill>
                  <a:srgbClr val="0070C0"/>
                </a:solidFill>
              </a:rPr>
              <a:t>с № 33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-проблемы школы № 43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1656184" cy="1962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1" y="1343355"/>
            <a:ext cx="4090300" cy="25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xmlns="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3" y="910157"/>
            <a:ext cx="47525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-Участие во встрече инициативной группы по утверждению новых границ ТОС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-Проведение голосования по размещению ФОКОТ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</a:t>
            </a:r>
            <a:r>
              <a:rPr lang="ru-RU" sz="1600" b="1" dirty="0">
                <a:solidFill>
                  <a:srgbClr val="0070C0"/>
                </a:solidFill>
              </a:rPr>
              <a:t>во встречах с жителями по сбору предложений </a:t>
            </a:r>
            <a:r>
              <a:rPr lang="ru-RU" sz="1600" b="1" dirty="0" smtClean="0">
                <a:solidFill>
                  <a:srgbClr val="0070C0"/>
                </a:solidFill>
              </a:rPr>
              <a:t>для обсуждения на </a:t>
            </a:r>
            <a:r>
              <a:rPr lang="ru-RU" sz="1600" b="1" dirty="0" err="1">
                <a:solidFill>
                  <a:srgbClr val="0070C0"/>
                </a:solidFill>
              </a:rPr>
              <a:t>г</a:t>
            </a:r>
            <a:r>
              <a:rPr lang="ru-RU" sz="1600" b="1" dirty="0" err="1" smtClean="0">
                <a:solidFill>
                  <a:srgbClr val="0070C0"/>
                </a:solidFill>
              </a:rPr>
              <a:t>радсовете</a:t>
            </a:r>
            <a:r>
              <a:rPr lang="ru-RU" sz="1600" b="1" dirty="0" smtClean="0">
                <a:solidFill>
                  <a:srgbClr val="0070C0"/>
                </a:solidFill>
              </a:rPr>
              <a:t> под руководством главы региона </a:t>
            </a:r>
            <a:r>
              <a:rPr lang="ru-RU" sz="1600" b="1" dirty="0" err="1" smtClean="0">
                <a:solidFill>
                  <a:srgbClr val="0070C0"/>
                </a:solidFill>
              </a:rPr>
              <a:t>О.А.Кувшинникова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-Встреча </a:t>
            </a:r>
            <a:r>
              <a:rPr lang="ru-RU" sz="1600" b="1" dirty="0" smtClean="0">
                <a:solidFill>
                  <a:srgbClr val="0070C0"/>
                </a:solidFill>
              </a:rPr>
              <a:t>с жителями </a:t>
            </a:r>
            <a:r>
              <a:rPr lang="ru-RU" sz="1600" b="1" dirty="0" smtClean="0">
                <a:solidFill>
                  <a:srgbClr val="0070C0"/>
                </a:solidFill>
              </a:rPr>
              <a:t>Дома </a:t>
            </a:r>
            <a:r>
              <a:rPr lang="ru-RU" sz="1600" b="1" dirty="0" smtClean="0">
                <a:solidFill>
                  <a:srgbClr val="0070C0"/>
                </a:solidFill>
              </a:rPr>
              <a:t>ветеранов на Городецкой,14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в празднике, посвященному Дню защиты детей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в организации раздельного </a:t>
            </a:r>
            <a:r>
              <a:rPr lang="ru-RU" sz="1600" b="1" dirty="0" smtClean="0">
                <a:solidFill>
                  <a:srgbClr val="0070C0"/>
                </a:solidFill>
              </a:rPr>
              <a:t>сбора мусора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-Информирование жителей о голосовании по созданию нового ТОС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-Проведение встреч с жителями по сбору подписей за делегатов ТОС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в отчетной конференции по депутатской деятельности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в учредительной конференции ТОС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-Участие во встречах с жителями по строительству сквера на </a:t>
            </a:r>
            <a:r>
              <a:rPr lang="ru-RU" sz="1600" b="1" dirty="0" err="1" smtClean="0">
                <a:solidFill>
                  <a:srgbClr val="0070C0"/>
                </a:solidFill>
              </a:rPr>
              <a:t>ул.Городецкой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196752"/>
            <a:ext cx="2887137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8" y="3645024"/>
            <a:ext cx="2914274" cy="20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xmlns="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4" y="980729"/>
            <a:ext cx="2283718" cy="28413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88126"/>
            <a:ext cx="3547192" cy="25828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93" y="973022"/>
            <a:ext cx="3353563" cy="2856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23" y="973022"/>
            <a:ext cx="2324209" cy="28490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8125"/>
            <a:ext cx="3435647" cy="25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63DFD5A-DC69-B540-B6EC-650E44E8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36712"/>
            <a:ext cx="8267733" cy="528945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79534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bg1"/>
                </a:solidFill>
              </a:rPr>
              <a:t>Участие в городских и общественных </a:t>
            </a:r>
            <a:r>
              <a:rPr lang="ru-RU" sz="1600" dirty="0" smtClean="0">
                <a:solidFill>
                  <a:schemeClr val="bg1"/>
                </a:solidFill>
              </a:rPr>
              <a:t>мероприятиях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5578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007630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-Участие в соревнованиях «Лыжня России»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 проекте «Шаг к здоровью»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во встрече с жителями домов, участников КГС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во встречах с жителями- участниками конкурса «Цветущий город»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 конкурсе «Цветущий город»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 сдаче норм ГТО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</a:rPr>
              <a:t>Участие в </a:t>
            </a:r>
            <a:r>
              <a:rPr lang="ru-RU" b="1" dirty="0" smtClean="0">
                <a:solidFill>
                  <a:srgbClr val="0070C0"/>
                </a:solidFill>
              </a:rPr>
              <a:t>приемке </a:t>
            </a:r>
            <a:r>
              <a:rPr lang="ru-RU" b="1" dirty="0" smtClean="0">
                <a:solidFill>
                  <a:srgbClr val="0070C0"/>
                </a:solidFill>
              </a:rPr>
              <a:t>дворов по программе КГС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41567"/>
            <a:ext cx="1860010" cy="2480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9" y="3627661"/>
            <a:ext cx="3695280" cy="22079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09" y="1060083"/>
            <a:ext cx="1846123" cy="24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179533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Общественно-политическая деятельность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5578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772816"/>
            <a:ext cx="3608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-Участие в совещании по вопросам реорганизации территорий ТОС ЗШК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 мероприятии, посвященному подведению итогов партийных проектов Череповецкого местного отделения партии </a:t>
            </a:r>
            <a:r>
              <a:rPr lang="ru-RU" b="1" dirty="0" smtClean="0">
                <a:solidFill>
                  <a:srgbClr val="0070C0"/>
                </a:solidFill>
              </a:rPr>
              <a:t>«Единая Россия»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-Участие в заседаниях городской </a:t>
            </a:r>
            <a:r>
              <a:rPr lang="ru-RU" b="1" dirty="0" smtClean="0">
                <a:solidFill>
                  <a:srgbClr val="0070C0"/>
                </a:solidFill>
              </a:rPr>
              <a:t>Думы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534443" cy="3600400"/>
          </a:xfrm>
        </p:spPr>
      </p:pic>
    </p:spTree>
    <p:extLst>
      <p:ext uri="{BB962C8B-B14F-4D97-AF65-F5344CB8AC3E}">
        <p14:creationId xmlns:p14="http://schemas.microsoft.com/office/powerpoint/2010/main" val="278503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B62416-D287-CA4C-9A23-1FECEE39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Социальные </a:t>
            </a:r>
            <a:r>
              <a:rPr lang="ru-RU" sz="1600" b="1" dirty="0">
                <a:solidFill>
                  <a:srgbClr val="0070C0"/>
                </a:solidFill>
              </a:rPr>
              <a:t>сети</a:t>
            </a:r>
            <a:r>
              <a:rPr lang="ru-RU" sz="1600" b="1" dirty="0" smtClean="0">
                <a:solidFill>
                  <a:srgbClr val="0070C0"/>
                </a:solidFill>
              </a:rPr>
              <a:t>: </a:t>
            </a:r>
            <a:r>
              <a:rPr lang="en-US" sz="1600" b="1" dirty="0">
                <a:solidFill>
                  <a:srgbClr val="0070C0"/>
                </a:solidFill>
              </a:rPr>
              <a:t>https://vk.com/e.smirnova1979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Помощники: </a:t>
            </a:r>
            <a:r>
              <a:rPr lang="ru-RU" sz="1600" b="1" dirty="0" smtClean="0">
                <a:solidFill>
                  <a:srgbClr val="0070C0"/>
                </a:solidFill>
              </a:rPr>
              <a:t>Спиридонова Елена Васильевна,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Зорина Юлия Валерьевна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</a:p>
          <a:p>
            <a:r>
              <a:rPr lang="ru-RU" dirty="0">
                <a:solidFill>
                  <a:schemeClr val="bg1"/>
                </a:solidFill>
              </a:rPr>
              <a:t>массовой 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B4C7A4EB-08C2-EA41-9E57-B8ECA3CD116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33371"/>
              </p:ext>
            </p:extLst>
          </p:nvPr>
        </p:nvGraphicFramePr>
        <p:xfrm>
          <a:off x="425205" y="1340768"/>
          <a:ext cx="7920881" cy="338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2338">
                  <a:extLst>
                    <a:ext uri="{9D8B030D-6E8A-4147-A177-3AD203B41FA5}">
                      <a16:colId xmlns:a16="http://schemas.microsoft.com/office/drawing/2014/main" xmlns="" val="2819905554"/>
                    </a:ext>
                  </a:extLst>
                </a:gridCol>
                <a:gridCol w="998543">
                  <a:extLst>
                    <a:ext uri="{9D8B030D-6E8A-4147-A177-3AD203B41FA5}">
                      <a16:colId xmlns:a16="http://schemas.microsoft.com/office/drawing/2014/main" xmlns="" val="3286950123"/>
                    </a:ext>
                  </a:extLst>
                </a:gridCol>
              </a:tblGrid>
              <a:tr h="451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мероприятия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Количество просмотров</a:t>
                      </a:r>
                      <a:endParaRPr lang="ru-RU" sz="11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01752558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Сквер по ул. Городецкой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4,4К</a:t>
                      </a:r>
                      <a:endParaRPr lang="ru-RU" sz="11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63227713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Гритинская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горка, ул. </a:t>
                      </a:r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Любецкая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4К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16999420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ФОКОТ на </a:t>
                      </a:r>
                      <a:r>
                        <a:rPr lang="ru-RU" sz="1100" b="1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ул.МонтКлер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4,3К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73311345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Тропа здоровья (парковка)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78037620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Освещение МБОУ «СОШ № 14»,  МБОУ «СОШ № 43»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122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70426792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Территория между школой 43 и детским садом 9, д/с (Светлые улицы Вологодчины)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362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392395328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Ремонт 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тротуара ул. Сазонова (от ул. Городецкой до СОШ № 43+ вдоль сквера в сторону </a:t>
                      </a:r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МонтКлер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460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58705022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Ремонт тротуара между территорией СОШ № 43 и детским садом № 9 </a:t>
                      </a:r>
                      <a:endParaRPr lang="ru-RU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365049634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ул. Любецкая, 37 остановочный павильон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48695285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КГС: ул. Любецкая, д. 37, ул. Любецкая, д. 37/29, ул. Любецкая, д. 41, ул. Любецкая, д. 43 </a:t>
                      </a:r>
                      <a:endParaRPr lang="ru-RU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681935245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Ремонт МАДОУ «Детский сад № 9» 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53957027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Ремонт МАОУ «Средняя общеобразовательная школа № 14»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87023676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Интеллектуальные пешеходные </a:t>
                      </a:r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переходы-</a:t>
                      </a:r>
                      <a:r>
                        <a:rPr lang="ru-RU" sz="11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светофоры </a:t>
                      </a:r>
                      <a:r>
                        <a:rPr lang="ru-RU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ул. Городецкая, 10; ул. Городецкая, 20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89249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0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528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Белозёрова Наталья Витальевна</cp:lastModifiedBy>
  <cp:revision>105</cp:revision>
  <dcterms:created xsi:type="dcterms:W3CDTF">2018-09-05T06:59:14Z</dcterms:created>
  <dcterms:modified xsi:type="dcterms:W3CDTF">2022-03-10T10:36:03Z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374414023</vt:i4>
  </property>
  <property fmtid="{D5CDD505-2E9C-101B-9397-08002B2CF9AE}" pid="4" name="_EmailSubject">
    <vt:lpwstr>на сайт во вкладку Ершовой ЕС 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  <property fmtid="{D5CDD505-2E9C-101B-9397-08002B2CF9AE}" pid="7" name="_PreviousAdHocReviewCycleID">
    <vt:i4>18386645</vt:i4>
  </property>
</Properties>
</file>