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858000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33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7" autoAdjust="0"/>
  </p:normalViewPr>
  <p:slideViewPr>
    <p:cSldViewPr>
      <p:cViewPr>
        <p:scale>
          <a:sx n="75" d="100"/>
          <a:sy n="75" d="100"/>
        </p:scale>
        <p:origin x="-1944" y="474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FA5840-FA72-443A-80CD-9C2CCF02B692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70125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77194"/>
            <a:ext cx="548640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ABE7E6-C42D-47C8-8C57-62B5D86FE3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44501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BE7E6-C42D-47C8-8C57-62B5D86FE35A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35334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1D2C5-2030-4F81-8137-5B9EE40DB7D0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32BE3-10D6-448C-ACF8-399ACD35E0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712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1D2C5-2030-4F81-8137-5B9EE40DB7D0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32BE3-10D6-448C-ACF8-399ACD35E0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28989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386387" y="396701"/>
            <a:ext cx="1671638" cy="845220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71475" y="396701"/>
            <a:ext cx="4900613" cy="845220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1D2C5-2030-4F81-8137-5B9EE40DB7D0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32BE3-10D6-448C-ACF8-399ACD35E0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57767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1D2C5-2030-4F81-8137-5B9EE40DB7D0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32BE3-10D6-448C-ACF8-399ACD35E0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3562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1D2C5-2030-4F81-8137-5B9EE40DB7D0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32BE3-10D6-448C-ACF8-399ACD35E0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38550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71475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71900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1D2C5-2030-4F81-8137-5B9EE40DB7D0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32BE3-10D6-448C-ACF8-399ACD35E0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58864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1D2C5-2030-4F81-8137-5B9EE40DB7D0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32BE3-10D6-448C-ACF8-399ACD35E0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01113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1D2C5-2030-4F81-8137-5B9EE40DB7D0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32BE3-10D6-448C-ACF8-399ACD35E0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08211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1D2C5-2030-4F81-8137-5B9EE40DB7D0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32BE3-10D6-448C-ACF8-399ACD35E0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0195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1D2C5-2030-4F81-8137-5B9EE40DB7D0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32BE3-10D6-448C-ACF8-399ACD35E0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58029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1D2C5-2030-4F81-8137-5B9EE40DB7D0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32BE3-10D6-448C-ACF8-399ACD35E0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66779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1D2C5-2030-4F81-8137-5B9EE40DB7D0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32BE3-10D6-448C-ACF8-399ACD35E0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20763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vk.com/dpk35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6921763" cy="990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88638" y="8573674"/>
            <a:ext cx="6624737" cy="12038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912" y="0"/>
            <a:ext cx="6924675" cy="990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8639" y="8573674"/>
            <a:ext cx="1233959" cy="120386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265849" y="8602788"/>
            <a:ext cx="53315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FF0000"/>
                </a:solidFill>
                <a:latin typeface="Arial Black" pitchFamily="34" charset="0"/>
              </a:rPr>
              <a:t>Телефон пожарной охраны: 01, 112</a:t>
            </a:r>
            <a:endParaRPr lang="ru-RU" sz="12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65849" y="8953580"/>
            <a:ext cx="5655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FF0000"/>
                </a:solidFill>
                <a:latin typeface="Arial Black" pitchFamily="34" charset="0"/>
              </a:rPr>
              <a:t>Казенное учреждение пожарной безопасности Вологодской области «Противопожарная служба Вологодской области»</a:t>
            </a:r>
            <a:endParaRPr lang="ru-RU" sz="12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00474" y="9415245"/>
            <a:ext cx="43924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i="1" dirty="0">
                <a:ln w="0"/>
                <a:solidFill>
                  <a:srgbClr val="0000FF"/>
                </a:solidFill>
                <a:cs typeface="Arial" pitchFamily="34" charset="0"/>
              </a:rPr>
              <a:t>E</a:t>
            </a:r>
            <a:r>
              <a:rPr lang="ru-RU" sz="1200" b="1" i="1" dirty="0">
                <a:ln w="0"/>
                <a:solidFill>
                  <a:srgbClr val="0000FF"/>
                </a:solidFill>
                <a:cs typeface="Arial" pitchFamily="34" charset="0"/>
              </a:rPr>
              <a:t>-</a:t>
            </a:r>
            <a:r>
              <a:rPr lang="en-US" sz="1200" b="1" i="1" dirty="0">
                <a:ln w="0"/>
                <a:solidFill>
                  <a:srgbClr val="0000FF"/>
                </a:solidFill>
                <a:cs typeface="Arial" pitchFamily="34" charset="0"/>
              </a:rPr>
              <a:t>mail: ps_vo@mail.ru</a:t>
            </a:r>
            <a:r>
              <a:rPr lang="ru-RU" sz="1200" b="1" i="1" dirty="0" smtClean="0">
                <a:ln w="0"/>
                <a:solidFill>
                  <a:srgbClr val="0000FF"/>
                </a:solidFill>
                <a:cs typeface="Arial" pitchFamily="34" charset="0"/>
              </a:rPr>
              <a:t>, </a:t>
            </a:r>
            <a:r>
              <a:rPr lang="ru-RU" sz="1200" b="1" i="1" dirty="0" err="1">
                <a:ln w="0"/>
                <a:solidFill>
                  <a:srgbClr val="0000FF"/>
                </a:solidFill>
                <a:cs typeface="Arial" pitchFamily="34" charset="0"/>
              </a:rPr>
              <a:t>ВКонтакте</a:t>
            </a:r>
            <a:r>
              <a:rPr lang="ru-RU" sz="1200" b="1" i="1" dirty="0">
                <a:ln w="0"/>
                <a:solidFill>
                  <a:srgbClr val="0000FF"/>
                </a:solidFill>
                <a:cs typeface="Arial" pitchFamily="34" charset="0"/>
              </a:rPr>
              <a:t>:  </a:t>
            </a:r>
            <a:r>
              <a:rPr lang="en-US" sz="1200" b="1" i="1" dirty="0">
                <a:ln w="0"/>
                <a:solidFill>
                  <a:srgbClr val="0000FF"/>
                </a:solidFill>
                <a:cs typeface="Arial" pitchFamily="34" charset="0"/>
                <a:hlinkClick r:id="rId5"/>
              </a:rPr>
              <a:t>https://</a:t>
            </a:r>
            <a:r>
              <a:rPr lang="en-US" sz="1200" b="1" i="1" dirty="0" smtClean="0">
                <a:ln w="0"/>
                <a:solidFill>
                  <a:srgbClr val="0000FF"/>
                </a:solidFill>
                <a:cs typeface="Arial" pitchFamily="34" charset="0"/>
                <a:hlinkClick r:id="rId5"/>
              </a:rPr>
              <a:t>vk.com/</a:t>
            </a:r>
            <a:r>
              <a:rPr lang="en-US" sz="1200" b="1" i="1" dirty="0" smtClean="0">
                <a:ln w="0"/>
                <a:solidFill>
                  <a:srgbClr val="0000FF"/>
                </a:solidFill>
                <a:cs typeface="Arial" pitchFamily="34" charset="0"/>
              </a:rPr>
              <a:t>psvolobl</a:t>
            </a:r>
            <a:r>
              <a:rPr lang="ru-RU" sz="1200" b="1" i="1" dirty="0" smtClean="0">
                <a:ln w="0"/>
                <a:solidFill>
                  <a:srgbClr val="0000FF"/>
                </a:solidFill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052720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31</Words>
  <Application>Microsoft Office PowerPoint</Application>
  <PresentationFormat>Лист A4 (210x297 мм)</PresentationFormat>
  <Paragraphs>4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MTS1</dc:creator>
  <cp:lastModifiedBy>LaptevaAS</cp:lastModifiedBy>
  <cp:revision>11</cp:revision>
  <cp:lastPrinted>2020-11-26T05:03:45Z</cp:lastPrinted>
  <dcterms:created xsi:type="dcterms:W3CDTF">2019-12-03T05:24:33Z</dcterms:created>
  <dcterms:modified xsi:type="dcterms:W3CDTF">2020-12-04T08:55:15Z</dcterms:modified>
</cp:coreProperties>
</file>