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7" autoAdjust="0"/>
  </p:normalViewPr>
  <p:slideViewPr>
    <p:cSldViewPr>
      <p:cViewPr>
        <p:scale>
          <a:sx n="75" d="100"/>
          <a:sy n="75" d="100"/>
        </p:scale>
        <p:origin x="-1944" y="47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5840-FA72-443A-80CD-9C2CCF02B692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012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ABE7E6-C42D-47C8-8C57-62B5D86FE3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450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ABE7E6-C42D-47C8-8C57-62B5D86FE35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533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12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898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7767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56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38550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886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111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8211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7019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802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677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1D2C5-2030-4F81-8137-5B9EE40DB7D0}" type="datetimeFigureOut">
              <a:rPr lang="ru-RU" smtClean="0"/>
              <a:pPr/>
              <a:t>04.12.2020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32BE3-10D6-448C-ACF8-399ACD35E00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076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k.com/dpk35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6921763" cy="990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88638" y="8573674"/>
            <a:ext cx="6624737" cy="12038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912" y="0"/>
            <a:ext cx="6924675" cy="990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639" y="8573674"/>
            <a:ext cx="1233959" cy="12038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265849" y="8602788"/>
            <a:ext cx="53315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Телефон пожарной охраны: 01, 112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65849" y="8953580"/>
            <a:ext cx="56559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Arial Black" pitchFamily="34" charset="0"/>
              </a:rPr>
              <a:t>Казенное учреждение пожарной безопасности Вологодской области «Противопожарная служба Вологодской области»</a:t>
            </a:r>
            <a:endParaRPr lang="ru-RU" sz="12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00474" y="9415245"/>
            <a:ext cx="4392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ln w="0"/>
                <a:solidFill>
                  <a:srgbClr val="0000FF"/>
                </a:solidFill>
                <a:cs typeface="Arial" pitchFamily="34" charset="0"/>
              </a:rPr>
              <a:t>E</a:t>
            </a:r>
            <a:r>
              <a:rPr lang="ru-RU" sz="1200" b="1" i="1" dirty="0">
                <a:ln w="0"/>
                <a:solidFill>
                  <a:srgbClr val="0000FF"/>
                </a:solidFill>
                <a:cs typeface="Arial" pitchFamily="34" charset="0"/>
              </a:rPr>
              <a:t>-</a:t>
            </a:r>
            <a:r>
              <a:rPr lang="en-US" sz="1200" b="1" i="1" dirty="0">
                <a:ln w="0"/>
                <a:solidFill>
                  <a:srgbClr val="0000FF"/>
                </a:solidFill>
                <a:cs typeface="Arial" pitchFamily="34" charset="0"/>
              </a:rPr>
              <a:t>mail: ps_vo@mail.ru</a:t>
            </a:r>
            <a:r>
              <a:rPr lang="ru-RU" sz="1200" b="1" i="1" dirty="0" smtClean="0">
                <a:ln w="0"/>
                <a:solidFill>
                  <a:srgbClr val="0000FF"/>
                </a:solidFill>
                <a:cs typeface="Arial" pitchFamily="34" charset="0"/>
              </a:rPr>
              <a:t>, </a:t>
            </a:r>
            <a:r>
              <a:rPr lang="ru-RU" sz="1200" b="1" i="1" dirty="0" err="1">
                <a:ln w="0"/>
                <a:solidFill>
                  <a:srgbClr val="0000FF"/>
                </a:solidFill>
                <a:cs typeface="Arial" pitchFamily="34" charset="0"/>
              </a:rPr>
              <a:t>ВКонтакте</a:t>
            </a:r>
            <a:r>
              <a:rPr lang="ru-RU" sz="1200" b="1" i="1" dirty="0">
                <a:ln w="0"/>
                <a:solidFill>
                  <a:srgbClr val="0000FF"/>
                </a:solidFill>
                <a:cs typeface="Arial" pitchFamily="34" charset="0"/>
              </a:rPr>
              <a:t>:  </a:t>
            </a:r>
            <a:r>
              <a:rPr lang="en-US" sz="1200" b="1" i="1" dirty="0">
                <a:ln w="0"/>
                <a:solidFill>
                  <a:srgbClr val="0000FF"/>
                </a:solidFill>
                <a:cs typeface="Arial" pitchFamily="34" charset="0"/>
                <a:hlinkClick r:id="rId5"/>
              </a:rPr>
              <a:t>https://</a:t>
            </a:r>
            <a:r>
              <a:rPr lang="en-US" sz="1200" b="1" i="1" dirty="0" smtClean="0">
                <a:ln w="0"/>
                <a:solidFill>
                  <a:srgbClr val="0000FF"/>
                </a:solidFill>
                <a:cs typeface="Arial" pitchFamily="34" charset="0"/>
                <a:hlinkClick r:id="rId5"/>
              </a:rPr>
              <a:t>vk.com/</a:t>
            </a:r>
            <a:r>
              <a:rPr lang="en-US" sz="1200" b="1" i="1" dirty="0" smtClean="0">
                <a:ln w="0"/>
                <a:solidFill>
                  <a:srgbClr val="0000FF"/>
                </a:solidFill>
                <a:cs typeface="Arial" pitchFamily="34" charset="0"/>
              </a:rPr>
              <a:t>psvolobl</a:t>
            </a:r>
            <a:r>
              <a:rPr lang="ru-RU" sz="1200" b="1" i="1" dirty="0" smtClean="0">
                <a:ln w="0"/>
                <a:solidFill>
                  <a:srgbClr val="0000FF"/>
                </a:solidFill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0527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31</Words>
  <Application>Microsoft Office PowerPoint</Application>
  <PresentationFormat>Лист A4 (210x297 мм)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MTS1</dc:creator>
  <cp:lastModifiedBy>LaptevaAS</cp:lastModifiedBy>
  <cp:revision>11</cp:revision>
  <cp:lastPrinted>2020-11-26T05:03:45Z</cp:lastPrinted>
  <dcterms:created xsi:type="dcterms:W3CDTF">2019-12-03T05:24:33Z</dcterms:created>
  <dcterms:modified xsi:type="dcterms:W3CDTF">2020-12-04T08:55:15Z</dcterms:modified>
</cp:coreProperties>
</file>