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9" r:id="rId7"/>
    <p:sldId id="265" r:id="rId8"/>
    <p:sldId id="267" r:id="rId9"/>
    <p:sldId id="270" r:id="rId10"/>
    <p:sldId id="272" r:id="rId1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2085-50CF-4BBA-9D21-E4636E35806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679A-4C00-4914-8656-537F58C63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7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28FC6D-A9AC-4225-AC41-C1BF2159B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EDE287-F681-49C5-AE61-92F3449CC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9A724F-D2AF-41C7-8EEA-6535C8A8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EE3D85-6DB4-4398-AE60-5E7966E2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16C0D5-6931-49ED-8E60-078DC76F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9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A2076-5F37-4F34-81D6-A46AFB58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A8EFDB-0A12-4011-A4DB-CCF08866D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268CA6-6FD0-441D-B9A2-BF905894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BF49FE-C16C-4821-A748-B884C3E0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C28E61-16AF-4B73-913B-7E9204CB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9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1E596BE-53ED-4886-A68A-32F78A3B7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3ECFAE-657B-4C72-9896-E9C229487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6DD30A-EAF5-4D45-8677-8752E43B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F7E014-5EAB-4084-8F95-A095E7A5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60D9BE-200C-4225-B62D-D9753128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8E6813-59C5-4CF8-BF9E-F86D5DE2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117897-A576-4A8C-B250-480D5D96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62C373-747F-47B3-9E15-A05D46CF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EC4612-C76C-4509-BF90-B40A2E3E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1975B2-BB1D-4F42-8E17-06DC29A6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5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23239B-B343-4512-8D1B-38236573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38BA57-63B0-41E4-86A2-A6B308A0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9014E3-DC05-4A26-96B8-BF4F3515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B1C115-28BC-44DE-8478-F4574F33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FD69BB-AB58-42E4-98F8-1CBA5908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4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FC9078-6418-48C9-9B9E-8FA7EB5A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DFD620-8D9C-4558-A804-136AB916D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DFF62E-5E35-4F23-894A-31F2C0654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F931C6-8E35-40BD-A4E6-4B66730D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552B61-FD2D-43FA-9C81-F0AAA502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8E74E7-E4F7-4E33-9A9A-3E9B72E8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9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6207A-BC9E-423B-8FFD-FD22940E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396CCA-CE3C-43E1-B32B-A440BEFCC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601613-B239-4A22-A4D8-0883E603C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614B0D-247F-49A4-A2AB-C963DC224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E5E1C37-7A74-4080-A483-00829E4BF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ACB2E18-83E8-4D39-98F5-96918794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8AD100-6404-47B9-8E86-3DEB8345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7F70934-884F-4A92-9BD4-BE5ECA9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1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BBE246-C5DB-458E-844B-5C231DB9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C154A0-4E74-4AB3-9E48-B04ADBAD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CAD53B-EAD7-4A80-A9F2-9EB52FA6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E8EB08-065E-4108-907D-B22794C2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3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2657C17-CF7E-4973-8F3A-258D8D1B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2475355-486C-41BB-989D-86E39CF4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AB6209-C04A-4FAA-8EC5-34398DB5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8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246-BB4C-4D3E-BB95-4ED2FA1A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BEB809-7DA9-46A4-81C1-00764AD6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0B5234-0F91-4A0C-9CFC-7E862374E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C422FC-EFB6-4BF7-97E9-A3F976DB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47DC0A-63EE-4D52-A3D1-A71C5F4D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23B650-C673-4C27-822A-B03807FA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3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5EB7E-97ED-49DA-9A40-2FFF0C84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517AF6-7D8F-4832-949F-C1AC24644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6C642B-0AD4-4F10-9EE8-6A4A8C44E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05C24B-072C-49CF-A872-DDEB6F65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792C3A-B62E-4EBE-BED2-902AAC25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348AA0-C585-47E1-A315-C9FF6EE5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3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474A12-67D0-47FE-AC15-BBEA2396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28C04A-212F-4F84-A09B-3FD78E55D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B8B01E-7531-4964-9953-253DD4600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D5A6-2D12-4A3D-8529-44E09C17D60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350EA8-FC91-40B5-B420-D9FADCFBE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552036-6805-4EB7-976A-3E5879369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2D0B-C647-48EC-A3FE-7492A6EA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4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 за 2019 год</a:t>
            </a:r>
            <a:b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депутата Череповецкой городской Думы </a:t>
            </a:r>
            <a:b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Даниличева Дмитрия Владимировича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98"/>
          <a:stretch/>
        </p:blipFill>
        <p:spPr>
          <a:xfrm>
            <a:off x="1000874" y="2425700"/>
            <a:ext cx="7485901" cy="2514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4" y="5022850"/>
            <a:ext cx="7485901" cy="936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BB91B4-7DE4-41C3-985A-DD9A6B29B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76" y="436637"/>
            <a:ext cx="3570368" cy="55228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219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34"/>
          <a:stretch/>
        </p:blipFill>
        <p:spPr>
          <a:xfrm>
            <a:off x="66675" y="58525"/>
            <a:ext cx="3333750" cy="1255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0ABC0-02BA-4D54-8986-73AC8AC40575}"/>
              </a:ext>
            </a:extLst>
          </p:cNvPr>
          <p:cNvSpPr txBox="1"/>
          <p:nvPr/>
        </p:nvSpPr>
        <p:spPr>
          <a:xfrm>
            <a:off x="876300" y="634365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0397" y="2305382"/>
            <a:ext cx="863542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Спасибо за внимание!</a:t>
            </a:r>
          </a:p>
          <a:p>
            <a:pPr algn="ctr"/>
            <a:endParaRPr lang="ru-RU" sz="3000" b="1" dirty="0"/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</a:rPr>
              <a:t>https://vk.com/id456837571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978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891" y="2148905"/>
            <a:ext cx="9144000" cy="2387600"/>
          </a:xfrm>
        </p:spPr>
        <p:txBody>
          <a:bodyPr>
            <a:normAutofit/>
          </a:bodyPr>
          <a:lstStyle/>
          <a:p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5" y="58525"/>
            <a:ext cx="3475595" cy="1255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679"/>
            <a:ext cx="12192000" cy="170688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3791EE2-7636-4E89-AA44-05B7FE16A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65316"/>
              </p:ext>
            </p:extLst>
          </p:nvPr>
        </p:nvGraphicFramePr>
        <p:xfrm>
          <a:off x="66675" y="1501113"/>
          <a:ext cx="11972925" cy="422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103">
                  <a:extLst>
                    <a:ext uri="{9D8B030D-6E8A-4147-A177-3AD203B41FA5}">
                      <a16:colId xmlns:a16="http://schemas.microsoft.com/office/drawing/2014/main" xmlns="" val="91034592"/>
                    </a:ext>
                  </a:extLst>
                </a:gridCol>
                <a:gridCol w="9518822">
                  <a:extLst>
                    <a:ext uri="{9D8B030D-6E8A-4147-A177-3AD203B41FA5}">
                      <a16:colId xmlns:a16="http://schemas.microsoft.com/office/drawing/2014/main" xmlns="" val="162802420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Одномандатный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избирательный округ №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267071"/>
                  </a:ext>
                </a:extLst>
              </a:tr>
              <a:tr h="55241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 Гоголя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6,8,10,12,13,15,15А,15Б,16,17,18,19,20,22,23,25,27,28,29,30,32,33,33А,36,38,42А,44,46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0945590"/>
                  </a:ext>
                </a:extLst>
              </a:tr>
              <a:tr h="55241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Химиков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12,14,16,18,20,22,22А,24,24А,24Б,26,26А,28,30,32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9893620"/>
                  </a:ext>
                </a:extLst>
              </a:tr>
              <a:tr h="55241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Красная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1А, 3В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278012"/>
                  </a:ext>
                </a:extLst>
              </a:tr>
              <a:tr h="55241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Первомайская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7600856"/>
                  </a:ext>
                </a:extLst>
              </a:tr>
              <a:tr h="55241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Проспект Победы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109538"/>
                  </a:ext>
                </a:extLst>
              </a:tr>
              <a:tr h="552418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учреждения: 31 школа, 121 д/с, 131 д/с,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Череповецкий многопрофильный колледж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15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42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457200" algn="l"/>
            <a:r>
              <a:rPr lang="en-US" sz="28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информация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</a:t>
            </a:r>
            <a:r>
              <a:rPr lang="en-US" sz="28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заседаниях</a:t>
            </a: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городской Думы: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9E4D81-673A-441E-ADBB-E6D60BF26232}"/>
              </a:ext>
            </a:extLst>
          </p:cNvPr>
          <p:cNvSpPr txBox="1"/>
          <p:nvPr/>
        </p:nvSpPr>
        <p:spPr>
          <a:xfrm>
            <a:off x="438912" y="2512611"/>
            <a:ext cx="5273991" cy="366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Думы;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ЧГД;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17368" y="970837"/>
            <a:ext cx="5135719" cy="1836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8" y="4441100"/>
            <a:ext cx="5135719" cy="719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B7A7544-C296-4104-B129-0C332F63E9FE}"/>
              </a:ext>
            </a:extLst>
          </p:cNvPr>
          <p:cNvSpPr/>
          <p:nvPr/>
        </p:nvSpPr>
        <p:spPr>
          <a:xfrm>
            <a:off x="6617368" y="2807562"/>
            <a:ext cx="5135719" cy="163353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Думы.</a:t>
            </a:r>
          </a:p>
        </p:txBody>
      </p:sp>
    </p:spTree>
    <p:extLst>
      <p:ext uri="{BB962C8B-B14F-4D97-AF65-F5344CB8AC3E}">
        <p14:creationId xmlns:p14="http://schemas.microsoft.com/office/powerpoint/2010/main" val="28816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49" y="2068972"/>
            <a:ext cx="9144000" cy="3017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Постоянная комиссия Череповецкой городской Думы по бюджету и экономической политике</a:t>
            </a:r>
            <a:b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8"/>
          <a:stretch/>
        </p:blipFill>
        <p:spPr>
          <a:xfrm>
            <a:off x="66675" y="36859"/>
            <a:ext cx="3467357" cy="1255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384" y="2068972"/>
            <a:ext cx="113290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заседаний в 201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году: 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контрольно-счетной палаты города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Череповца по проекту решения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Череповецкой городской Думы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городском бюджете на 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годов»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83B83F-2782-425A-9816-737157406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5216"/>
            <a:ext cx="5254462" cy="3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5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3" y="1852684"/>
            <a:ext cx="9144000" cy="28265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Приёмы граждан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59"/>
          <a:stretch/>
        </p:blipFill>
        <p:spPr>
          <a:xfrm>
            <a:off x="0" y="-5444"/>
            <a:ext cx="3483833" cy="1255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0E47D0-D4C0-430D-9A2B-9E40DF7CBEF5}"/>
              </a:ext>
            </a:extLst>
          </p:cNvPr>
          <p:cNvSpPr txBox="1"/>
          <p:nvPr/>
        </p:nvSpPr>
        <p:spPr>
          <a:xfrm>
            <a:off x="137933" y="1994010"/>
            <a:ext cx="72248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было проведено 12 приемов граждан по личным вопросам.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приема проведено в опорном пункте полиции (центр профилактики правонарушений) по адресу: ул. Гоголя, 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приемов проведено в мэрии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г.Череповца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всех приемов поступило 22 обращения. Тематика обращений выглядит следующим образом: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благоустройства территории – 15,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финансовой помощи – 4,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трудоустройства – 1,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 – 2.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проводимых приемах граждан всегда можно найти на сайте Череповецкой городской Думы, в газете «Речь», на публичной странице в социальной сети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75A0F3-2096-4F2D-9AC4-9880ACFBE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0" y="826167"/>
            <a:ext cx="3432423" cy="45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3" y="2081287"/>
            <a:ext cx="9144000" cy="3017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в округе.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ТОСы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8"/>
          <a:stretch/>
        </p:blipFill>
        <p:spPr>
          <a:xfrm>
            <a:off x="66675" y="58525"/>
            <a:ext cx="3467357" cy="1255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0ABC0-02BA-4D54-8986-73AC8AC40575}"/>
              </a:ext>
            </a:extLst>
          </p:cNvPr>
          <p:cNvSpPr txBox="1"/>
          <p:nvPr/>
        </p:nvSpPr>
        <p:spPr>
          <a:xfrm>
            <a:off x="876300" y="634365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F025A0-B47E-4F36-9346-F5BECD0365A5}"/>
              </a:ext>
            </a:extLst>
          </p:cNvPr>
          <p:cNvSpPr/>
          <p:nvPr/>
        </p:nvSpPr>
        <p:spPr>
          <a:xfrm>
            <a:off x="137933" y="1997592"/>
            <a:ext cx="6510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действует 2 территориально общественных самоуправления: «Яркий мир» и «Химик»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- территориальное общественное самоуправление - новый формат взаимодействия жителей и местной власти, организует и объединяет людей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ТОС «Яркий мир»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Акулинин Антон Николаевич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ТОС «Химик»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Корнилов Максим Игоревич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88" y="3039812"/>
            <a:ext cx="3089988" cy="232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41" y="58525"/>
            <a:ext cx="3014472" cy="3011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207654"/>
            <a:ext cx="3974988" cy="29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1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3" y="2081287"/>
            <a:ext cx="9144000" cy="3017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в округе. Проекты. КГС. Народный бюджет.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15"/>
          <a:stretch/>
        </p:blipFill>
        <p:spPr>
          <a:xfrm>
            <a:off x="66675" y="58525"/>
            <a:ext cx="3615640" cy="1255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0ABC0-02BA-4D54-8986-73AC8AC40575}"/>
              </a:ext>
            </a:extLst>
          </p:cNvPr>
          <p:cNvSpPr txBox="1"/>
          <p:nvPr/>
        </p:nvSpPr>
        <p:spPr>
          <a:xfrm>
            <a:off x="876300" y="634365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F025A0-B47E-4F36-9346-F5BECD0365A5}"/>
              </a:ext>
            </a:extLst>
          </p:cNvPr>
          <p:cNvSpPr/>
          <p:nvPr/>
        </p:nvSpPr>
        <p:spPr>
          <a:xfrm>
            <a:off x="137933" y="1997592"/>
            <a:ext cx="8044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в программу «Комфортная городская среда»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25 округе вошли 5 домов, 2 больших комплекса: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Пр.Победы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94,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ул.Химиков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32А,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ул.Химиков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ул.Химиков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26А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Гоголя, 38, Гоголя, 32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всех дворах вместе с жителями осуществлялся контроль за ходом выполнения работ, были благоустроены парковочные карманы, тротуарные дорожки, уширение проездов.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«Народный бюджет-ТОС» установлена детская площадка в сквере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им.Гоголя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0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3" y="2081287"/>
            <a:ext cx="9144000" cy="3017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Совместные проекты 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73"/>
          <a:stretch/>
        </p:blipFill>
        <p:spPr>
          <a:xfrm>
            <a:off x="66675" y="58525"/>
            <a:ext cx="4714876" cy="1255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0ABC0-02BA-4D54-8986-73AC8AC40575}"/>
              </a:ext>
            </a:extLst>
          </p:cNvPr>
          <p:cNvSpPr txBox="1"/>
          <p:nvPr/>
        </p:nvSpPr>
        <p:spPr>
          <a:xfrm>
            <a:off x="876300" y="634365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D594A2-36ED-43AA-9C41-D0D215935D91}"/>
              </a:ext>
            </a:extLst>
          </p:cNvPr>
          <p:cNvSpPr txBox="1"/>
          <p:nvPr/>
        </p:nvSpPr>
        <p:spPr>
          <a:xfrm>
            <a:off x="137932" y="1900311"/>
            <a:ext cx="7310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Являясь заместителем директора по информационной политике и работе с органами власти АО «Апатит» вместе с Череповецкой городской Думой провел множество совместных проектов: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Городской конкурс «Цветущий город»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Кураторство Молодежного парламента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г.Череповца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Партийный проект «Безопасный город»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Конкурс-фестиваль «Голоса Победы»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49" y="72610"/>
            <a:ext cx="4521401" cy="3014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35" y="3308194"/>
            <a:ext cx="455309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7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3" y="2081287"/>
            <a:ext cx="9144000" cy="3017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Планы на 2019 год: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61"/>
          <a:stretch/>
        </p:blipFill>
        <p:spPr>
          <a:xfrm>
            <a:off x="66675" y="58525"/>
            <a:ext cx="3467100" cy="1255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0ABC0-02BA-4D54-8986-73AC8AC40575}"/>
              </a:ext>
            </a:extLst>
          </p:cNvPr>
          <p:cNvSpPr txBox="1"/>
          <p:nvPr/>
        </p:nvSpPr>
        <p:spPr>
          <a:xfrm>
            <a:off x="876300" y="634365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D594A2-36ED-43AA-9C41-D0D215935D91}"/>
              </a:ext>
            </a:extLst>
          </p:cNvPr>
          <p:cNvSpPr txBox="1"/>
          <p:nvPr/>
        </p:nvSpPr>
        <p:spPr>
          <a:xfrm>
            <a:off x="137931" y="1921400"/>
            <a:ext cx="731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561" y="2004001"/>
            <a:ext cx="1046946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социально-значимой жизни округа через работу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городские программы;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проведение личных встреч с жителями;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участие и поддержка мероприятий на территории округа;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совместный контроль и курирование проектов «Народный бюджет – ТОС» и «Комфортная городская среда»: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 программу благоустройства вошли пять территорий, это огромный комплекс: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пр.Победы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94, Химиков, 32 и Химиков, 26А и Химиков, 33А ) и двор по адресу: Гоголя, 38,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которым находится здание городского архива и 131 д/с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особенностями в развитии, из которых 55 дети-инвалиды);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привлечение дополнительных возможностей для развития округа: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ТОС «Первомайский», АНО «Возможность», группой компаний «Гермес»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прошлого года мы установили дополнительную детскую площадку в сквере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им.Гоголя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АО «Апатит» в 2019 году окажем финансовую помощь дошкольным учреждениям и школе нашего округа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56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541</Words>
  <Application>Microsoft Office PowerPoint</Application>
  <PresentationFormat>Произвольный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Отчет за 2019 год депутата Череповецкой городской Думы  Даниличева Дмитрия Владимировича</vt:lpstr>
      <vt:lpstr>Презентация PowerPoint</vt:lpstr>
      <vt:lpstr>Общая информация о заседаниях городской Думы:</vt:lpstr>
      <vt:lpstr>   Постоянная комиссия Череповецкой городской Думы по бюджету и экономической политике </vt:lpstr>
      <vt:lpstr>     Приёмы граждан </vt:lpstr>
      <vt:lpstr>Работа в округе. ТОСы </vt:lpstr>
      <vt:lpstr>Работа в округе. Проекты. КГС. Народный бюджет. </vt:lpstr>
      <vt:lpstr>Совместные проекты  </vt:lpstr>
      <vt:lpstr>Планы на 2019 год: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2019 год депутата Череповецкой городской Думы  Даниличева Дмитрия Владимировича</dc:title>
  <dc:creator>Каменская Светлана Николаевна</dc:creator>
  <cp:lastModifiedBy>Белова Анна Сергеевна</cp:lastModifiedBy>
  <cp:revision>8</cp:revision>
  <dcterms:created xsi:type="dcterms:W3CDTF">2019-12-04T08:57:41Z</dcterms:created>
  <dcterms:modified xsi:type="dcterms:W3CDTF">2020-05-21T10:23:39Z</dcterms:modified>
</cp:coreProperties>
</file>