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75" d="100"/>
          <a:sy n="75" d="100"/>
        </p:scale>
        <p:origin x="-54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084-00EA-430A-9870-6985ADFAE4FB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6A32-8770-4116-810C-BB3187108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5229200"/>
            <a:ext cx="8568952" cy="64807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sz="2000" b="1" dirty="0">
                <a:solidFill>
                  <a:srgbClr val="00589A"/>
                </a:solidFill>
              </a:rPr>
              <a:t>ИНФОРМАЦИЯ О </a:t>
            </a:r>
            <a:r>
              <a:rPr lang="ru-RU" sz="2000" b="1" dirty="0" smtClean="0">
                <a:solidFill>
                  <a:srgbClr val="00589A"/>
                </a:solidFill>
              </a:rPr>
              <a:t>ПРОЕКТЕ ВНЕСЕНИЯ ИЗМЕНЕНИЙ </a:t>
            </a:r>
            <a:br>
              <a:rPr lang="ru-RU" sz="2000" b="1" dirty="0" smtClean="0">
                <a:solidFill>
                  <a:srgbClr val="00589A"/>
                </a:solidFill>
              </a:rPr>
            </a:br>
            <a:r>
              <a:rPr lang="ru-RU" sz="2000" b="1" dirty="0" smtClean="0">
                <a:solidFill>
                  <a:srgbClr val="00589A"/>
                </a:solidFill>
              </a:rPr>
              <a:t>В ПРАВИЛА ЗЕМЛЕПОЛЬЗОВАНИЯ И ЗАСТРОЙКИ</a:t>
            </a:r>
            <a:endParaRPr lang="ru-RU" sz="2000" b="1" dirty="0">
              <a:solidFill>
                <a:srgbClr val="00589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237312"/>
            <a:ext cx="6400800" cy="33759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589A"/>
                </a:solidFill>
                <a:latin typeface="+mj-lt"/>
                <a:ea typeface="+mj-ea"/>
                <a:cs typeface="+mj-cs"/>
              </a:rPr>
              <a:t>30.12.2019</a:t>
            </a:r>
            <a:endParaRPr lang="ru-RU" sz="1600" b="1" dirty="0">
              <a:solidFill>
                <a:srgbClr val="00589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8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323528" y="980728"/>
            <a:ext cx="864096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Изменение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границ территориальной зоны скверов, парков, бульваров, садов (Р-1) на зону делового, общественного и коммерческого назначения (О-1) на территории с северной стороны земельных участков с кадастровыми номерами 35:21:0401011:2524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35:21:0401011:2525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Индустриальный район города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7494" y="6581002"/>
            <a:ext cx="506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ДОКУМЕНТЫ мои\ПЗЗ Комиссия\ПРОТОКОЛЫ Внесение изм. в ПЗЗ\63 23.12.2019 - ГП, ПЗЗ\картинки\вопрос 1 (здание бачков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0" y="2564904"/>
            <a:ext cx="3954270" cy="3671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259632" y="2060848"/>
            <a:ext cx="187220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 ИЗМЕНЕНИЙ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6012160" y="2060848"/>
            <a:ext cx="26253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ПОСЛЕ ИЗМЕНЕНИЙ</a:t>
            </a:r>
          </a:p>
        </p:txBody>
      </p:sp>
      <p:pic>
        <p:nvPicPr>
          <p:cNvPr id="1027" name="Picture 3" descr="D:\ДОКУМЕНТЫ мои\ПЗЗ Комиссия\ПРОТОКОЛЫ Внесение изм. в ПЗЗ\63 23.12.2019 - ГП, ПЗЗ\картинки\вопрос 1 (здание бачков) (переделанная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365" y="2564904"/>
            <a:ext cx="3786091" cy="3671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323528" y="980728"/>
            <a:ext cx="864096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Изменение территориальной зоны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застройки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среднеэтажными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жилыми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домами (Ж-3) 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зону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объектов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среднего профессионального и высшего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образования (О-3)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границах земельных участков с кадастровыми номерами 35:21:0401020:91, 35:21:0401020:92, 35:21:0401020:87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Индустриальный район города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7494" y="6581002"/>
            <a:ext cx="506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475656" y="2060848"/>
            <a:ext cx="187220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 ИЗМЕНЕНИЙ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6012160" y="2060848"/>
            <a:ext cx="26253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ПОСЛЕ ИЗМЕНЕНИЙ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2542183"/>
            <a:ext cx="887095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9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323528" y="980728"/>
            <a:ext cx="864096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Изменение границы зоны лесопарков (Р-2) на зону застройки индивидуальными жилыми домами (Ж-1) в границах земельного участка 35:21:05020002:60, ул.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Старогритинская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д. 19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Зашкеснинский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район города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7494" y="6581002"/>
            <a:ext cx="506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259632" y="1772816"/>
            <a:ext cx="187220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 ИЗМЕНЕНИЙ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6012160" y="1772816"/>
            <a:ext cx="262533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ПОСЛЕ ИЗМЕНЕНИЙ</a:t>
            </a:r>
          </a:p>
        </p:txBody>
      </p:sp>
      <p:pic>
        <p:nvPicPr>
          <p:cNvPr id="3074" name="Picture 2" descr="D:\ДОКУМЕНТЫ мои\ПЗЗ Комиссия\ПРОТОКОЛЫ Внесение изм. в ПЗЗ\63 23.12.2019 - ГП, ПЗЗ\картинки\Вопрос 5 (Нуритдинова) зоны ПЗЗ (переделанная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389616"/>
            <a:ext cx="4028945" cy="39906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мои\ПЗЗ Комиссия\ПРОТОКОЛЫ Внесение изм. в ПЗЗ\63 23.12.2019 - ГП, ПЗЗ\картинки\Вопрос 5 (Нуритдинова) зоны ПЗЗ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272"/>
          <a:stretch/>
        </p:blipFill>
        <p:spPr bwMode="auto">
          <a:xfrm>
            <a:off x="251520" y="2388202"/>
            <a:ext cx="4155380" cy="39920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5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130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ИНФОРМАЦИЯ О ПРОЕКТЕ ВНЕСЕНИЯ ИЗМЕНЕНИЙ  В ПРАВИЛА ЗЕМЛЕПОЛЬЗОВАНИЯ И ЗАСТРОЙКИ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Сокольникова Светлана Алексеевна</dc:creator>
  <cp:lastModifiedBy>Клочихина Татьяна Владимировна</cp:lastModifiedBy>
  <cp:revision>50</cp:revision>
  <dcterms:created xsi:type="dcterms:W3CDTF">2019-12-13T05:41:35Z</dcterms:created>
  <dcterms:modified xsi:type="dcterms:W3CDTF">2019-12-30T13:40:52Z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-1708750072</vt:i4>
  </property>
  <property fmtid="{D5CDD505-2E9C-101B-9397-08002B2CF9AE}" pid="3" name="_NewReviewCycle">
    <vt:lpwstr/>
  </property>
  <property fmtid="{D5CDD505-2E9C-101B-9397-08002B2CF9AE}" pid="4" name="_EmailSubject">
    <vt:lpwstr>для ознакомления </vt:lpwstr>
  </property>
  <property fmtid="{D5CDD505-2E9C-101B-9397-08002B2CF9AE}" pid="5" name="_AuthorEmail">
    <vt:lpwstr>T_Klochihina@cherepovetscity.ru</vt:lpwstr>
  </property>
  <property fmtid="{D5CDD505-2E9C-101B-9397-08002B2CF9AE}" pid="6" name="_AuthorEmailDisplayName">
    <vt:lpwstr>Клочихина Татьяна Владимировна</vt:lpwstr>
  </property>
  <property fmtid="{D5CDD505-2E9C-101B-9397-08002B2CF9AE}" pid="7" name="_PreviousAdHocReviewCycleID">
    <vt:i4>-1695900302</vt:i4>
  </property>
</Properties>
</file>