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4"/>
  </p:notesMasterIdLst>
  <p:handoutMasterIdLst>
    <p:handoutMasterId r:id="rId5"/>
  </p:handoutMasterIdLst>
  <p:sldIdLst>
    <p:sldId id="408" r:id="rId2"/>
    <p:sldId id="396" r:id="rId3"/>
  </p:sldIdLst>
  <p:sldSz cx="12801600" cy="9601200" type="A3"/>
  <p:notesSz cx="6808788" cy="99409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1pPr>
    <a:lvl2pPr marL="639763" indent="-182563" algn="l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2pPr>
    <a:lvl3pPr marL="1279525" indent="-365125" algn="l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3pPr>
    <a:lvl4pPr marL="1919288" indent="-547688" algn="l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4pPr>
    <a:lvl5pPr marL="2559050" indent="-730250" algn="l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0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0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0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0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9797"/>
    <a:srgbClr val="FF6600"/>
    <a:srgbClr val="00A249"/>
    <a:srgbClr val="339966"/>
    <a:srgbClr val="FFD5B9"/>
    <a:srgbClr val="FFAD75"/>
    <a:srgbClr val="9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56" autoAdjust="0"/>
    <p:restoredTop sz="94612" autoAdjust="0"/>
  </p:normalViewPr>
  <p:slideViewPr>
    <p:cSldViewPr>
      <p:cViewPr varScale="1">
        <p:scale>
          <a:sx n="50" d="100"/>
          <a:sy n="50" d="100"/>
        </p:scale>
        <p:origin x="-990" y="-90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-1860" y="-114"/>
      </p:cViewPr>
      <p:guideLst>
        <p:guide orient="horz" pos="3132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51442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89" tIns="45746" rIns="91489" bIns="45746" numCol="1" anchor="t" anchorCtr="0" compatLnSpc="1">
            <a:prstTxWarp prst="textNoShape">
              <a:avLst/>
            </a:prstTxWarp>
          </a:bodyPr>
          <a:lstStyle>
            <a:lvl1pPr defTabSz="912213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5736" y="1"/>
            <a:ext cx="2951442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89" tIns="45746" rIns="91489" bIns="45746" numCol="1" anchor="t" anchorCtr="0" compatLnSpc="1">
            <a:prstTxWarp prst="textNoShape">
              <a:avLst/>
            </a:prstTxWarp>
          </a:bodyPr>
          <a:lstStyle>
            <a:lvl1pPr algn="r" defTabSz="912213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7CD1F33-2FF8-4BC0-A436-9714BDE6F09C}" type="datetimeFigureOut">
              <a:rPr lang="ru-RU"/>
              <a:pPr>
                <a:defRPr/>
              </a:pPr>
              <a:t>09.01.2019</a:t>
            </a:fld>
            <a:endParaRPr lang="ru-RU" dirty="0"/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42277"/>
            <a:ext cx="2951442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89" tIns="45746" rIns="91489" bIns="45746" numCol="1" anchor="b" anchorCtr="0" compatLnSpc="1">
            <a:prstTxWarp prst="textNoShape">
              <a:avLst/>
            </a:prstTxWarp>
          </a:bodyPr>
          <a:lstStyle>
            <a:lvl1pPr defTabSz="912213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5736" y="9442277"/>
            <a:ext cx="2951442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89" tIns="45746" rIns="91489" bIns="45746" numCol="1" anchor="b" anchorCtr="0" compatLnSpc="1">
            <a:prstTxWarp prst="textNoShape">
              <a:avLst/>
            </a:prstTxWarp>
          </a:bodyPr>
          <a:lstStyle>
            <a:lvl1pPr algn="r" defTabSz="912213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0321614-384A-48E4-8427-34C1DC7001C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5888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51442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89" tIns="45746" rIns="91489" bIns="45746" numCol="1" anchor="t" anchorCtr="0" compatLnSpc="1">
            <a:prstTxWarp prst="textNoShape">
              <a:avLst/>
            </a:prstTxWarp>
          </a:bodyPr>
          <a:lstStyle>
            <a:lvl1pPr defTabSz="912213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736" y="1"/>
            <a:ext cx="2951442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89" tIns="45746" rIns="91489" bIns="45746" numCol="1" anchor="t" anchorCtr="0" compatLnSpc="1">
            <a:prstTxWarp prst="textNoShape">
              <a:avLst/>
            </a:prstTxWarp>
          </a:bodyPr>
          <a:lstStyle>
            <a:lvl1pPr algn="r" defTabSz="912213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7C6BD9D-D782-4855-B6B5-F544AE97FA9C}" type="datetimeFigureOut">
              <a:rPr lang="ru-RU"/>
              <a:pPr>
                <a:defRPr/>
              </a:pPr>
              <a:t>09.01.2019</a:t>
            </a:fld>
            <a:endParaRPr lang="ru-RU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848" y="4723544"/>
            <a:ext cx="5445096" cy="44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89" tIns="45746" rIns="91489" bIns="457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42277"/>
            <a:ext cx="2951442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89" tIns="45746" rIns="91489" bIns="45746" numCol="1" anchor="b" anchorCtr="0" compatLnSpc="1">
            <a:prstTxWarp prst="textNoShape">
              <a:avLst/>
            </a:prstTxWarp>
          </a:bodyPr>
          <a:lstStyle>
            <a:lvl1pPr defTabSz="912213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736" y="9442277"/>
            <a:ext cx="2951442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89" tIns="45746" rIns="91489" bIns="45746" numCol="1" anchor="b" anchorCtr="0" compatLnSpc="1">
            <a:prstTxWarp prst="textNoShape">
              <a:avLst/>
            </a:prstTxWarp>
          </a:bodyPr>
          <a:lstStyle>
            <a:lvl1pPr algn="r" defTabSz="912213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B918A2C-CA36-4F4E-971E-25DAFA2559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00579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1pPr>
    <a:lvl2pPr marL="639763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2pPr>
    <a:lvl3pPr marL="1279525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3pPr>
    <a:lvl4pPr marL="1919288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4pPr>
    <a:lvl5pPr marL="2559050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5pPr>
    <a:lvl6pPr marL="320040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/>
            </a:lvl1pPr>
            <a:lvl2pPr marL="640080" indent="0" algn="ctr">
              <a:buNone/>
              <a:defRPr/>
            </a:lvl2pPr>
            <a:lvl3pPr marL="1280160" indent="0" algn="ctr">
              <a:buNone/>
              <a:defRPr/>
            </a:lvl3pPr>
            <a:lvl4pPr marL="1920240" indent="0" algn="ctr">
              <a:buNone/>
              <a:defRPr/>
            </a:lvl4pPr>
            <a:lvl5pPr marL="2560320" indent="0" algn="ctr">
              <a:buNone/>
              <a:defRPr/>
            </a:lvl5pPr>
            <a:lvl6pPr marL="3200400" indent="0" algn="ctr">
              <a:buNone/>
              <a:defRPr/>
            </a:lvl6pPr>
            <a:lvl7pPr marL="3840480" indent="0" algn="ctr">
              <a:buNone/>
              <a:defRPr/>
            </a:lvl7pPr>
            <a:lvl8pPr marL="4480560" indent="0" algn="ctr">
              <a:buNone/>
              <a:defRPr/>
            </a:lvl8pPr>
            <a:lvl9pPr marL="512064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9F993-3028-437B-83FB-9CA491B5F943}" type="datetime1">
              <a:rPr lang="ru-RU" smtClean="0"/>
              <a:pPr>
                <a:defRPr/>
              </a:pPr>
              <a:t>09.01.2019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BA4F8-3B10-4905-ADBE-4CDA754DF6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5872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2BBE8-15B6-4C9B-B526-0AD94EA827FE}" type="datetime1">
              <a:rPr lang="ru-RU" smtClean="0"/>
              <a:pPr>
                <a:defRPr/>
              </a:pPr>
              <a:t>09.01.2019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BA758-586F-4519-8F05-F23BB5B2925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93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81160" y="384494"/>
            <a:ext cx="2880360" cy="81921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40080" y="384494"/>
            <a:ext cx="8427720" cy="819213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D52D1-2257-439A-8211-8BD739852F7A}" type="datetime1">
              <a:rPr lang="ru-RU" smtClean="0"/>
              <a:pPr>
                <a:defRPr/>
              </a:pPr>
              <a:t>09.01.2019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CC838-B2B5-4E32-9210-F3DB801F921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9163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40080" y="384494"/>
            <a:ext cx="11521440" cy="819213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2185E-EEFD-4D09-9A35-736C4C7F7DB2}" type="datetime1">
              <a:rPr lang="ru-RU" smtClean="0"/>
              <a:pPr>
                <a:defRPr/>
              </a:pPr>
              <a:t>09.01.2019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93A41-1B2C-404A-959E-B23D3CB33F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6821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565D7-4733-4C2E-A1EE-B7A05043773C}" type="datetime1">
              <a:rPr lang="ru-RU" smtClean="0"/>
              <a:pPr>
                <a:defRPr/>
              </a:pPr>
              <a:t>09.01.2019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B2096-7A8D-4594-8B0B-A4FA9293B7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6874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/>
            </a:lvl1pPr>
            <a:lvl2pPr marL="640080" indent="0">
              <a:buNone/>
              <a:defRPr sz="2500"/>
            </a:lvl2pPr>
            <a:lvl3pPr marL="1280160" indent="0">
              <a:buNone/>
              <a:defRPr sz="2200"/>
            </a:lvl3pPr>
            <a:lvl4pPr marL="1920240" indent="0">
              <a:buNone/>
              <a:defRPr sz="2000"/>
            </a:lvl4pPr>
            <a:lvl5pPr marL="2560320" indent="0">
              <a:buNone/>
              <a:defRPr sz="2000"/>
            </a:lvl5pPr>
            <a:lvl6pPr marL="3200400" indent="0">
              <a:buNone/>
              <a:defRPr sz="2000"/>
            </a:lvl6pPr>
            <a:lvl7pPr marL="3840480" indent="0">
              <a:buNone/>
              <a:defRPr sz="2000"/>
            </a:lvl7pPr>
            <a:lvl8pPr marL="4480560" indent="0">
              <a:buNone/>
              <a:defRPr sz="2000"/>
            </a:lvl8pPr>
            <a:lvl9pPr marL="5120640" indent="0">
              <a:buNone/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61533-9FD6-472C-AE8D-2CE1992ABF4E}" type="datetime1">
              <a:rPr lang="ru-RU" smtClean="0"/>
              <a:pPr>
                <a:defRPr/>
              </a:pPr>
              <a:t>09.01.2019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F5EE3-A716-4D55-B0E4-14D8186540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3741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00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74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DFB53-5A39-4357-8872-EED073E30FA9}" type="datetime1">
              <a:rPr lang="ru-RU" smtClean="0"/>
              <a:pPr>
                <a:defRPr/>
              </a:pPr>
              <a:t>09.01.2019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EC71A-8150-455C-82CB-5B758B6172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6889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D593B-2FDF-4EB8-B36F-7FB205E17FFE}" type="datetime1">
              <a:rPr lang="ru-RU" smtClean="0"/>
              <a:pPr>
                <a:defRPr/>
              </a:pPr>
              <a:t>09.01.2019</a:t>
            </a:fld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34436-1A4A-4AB8-A371-78146295B6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4572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F2610-5728-440D-A8D7-32EDD88F5D75}" type="datetime1">
              <a:rPr lang="ru-RU" smtClean="0"/>
              <a:pPr>
                <a:defRPr/>
              </a:pPr>
              <a:t>09.01.2019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33B0D-FBED-49F5-BDAB-AF083001C18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902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55EFD-448A-42C5-9DFA-D0F765341CDE}" type="datetime1">
              <a:rPr lang="ru-RU" smtClean="0"/>
              <a:pPr>
                <a:defRPr/>
              </a:pPr>
              <a:t>09.01.2019</a:t>
            </a:fld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641D1-5D15-4FFA-96FC-E2CA934D9B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7372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71249-12A1-4673-8830-7ED665D49E7A}" type="datetime1">
              <a:rPr lang="ru-RU" smtClean="0"/>
              <a:pPr>
                <a:defRPr/>
              </a:pPr>
              <a:t>09.01.2019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1A27F-9BCE-4567-8E64-2B52F7D406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6061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B2CBD-5E26-460B-9123-51C67423060D}" type="datetime1">
              <a:rPr lang="ru-RU" smtClean="0"/>
              <a:pPr>
                <a:defRPr/>
              </a:pPr>
              <a:t>09.01.2019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02F62-C5AA-46B3-8517-C6E0B4BB53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2680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9763" y="384175"/>
            <a:ext cx="115220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016" tIns="64008" rIns="128016" bIns="640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9763" y="2239963"/>
            <a:ext cx="11522075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9763" y="8743950"/>
            <a:ext cx="29876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AF85803-1785-40F2-ABE5-6D42FB61A5D1}" type="datetime1">
              <a:rPr lang="ru-RU" smtClean="0"/>
              <a:pPr>
                <a:defRPr/>
              </a:pPr>
              <a:t>09.01.2019</a:t>
            </a:fld>
            <a:endParaRPr lang="ru-RU" dirty="0"/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563" y="8743950"/>
            <a:ext cx="40544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045950" y="9236075"/>
            <a:ext cx="7556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AE74681-4CBB-4ED1-9B41-14B5C91C70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5pPr>
      <a:lvl6pPr marL="640080" algn="ctr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6pPr>
      <a:lvl7pPr marL="1280160" algn="ctr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7pPr>
      <a:lvl8pPr marL="1920240" algn="ctr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8pPr>
      <a:lvl9pPr marL="2560320" algn="ctr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9pPr>
    </p:titleStyle>
    <p:bodyStyle>
      <a:lvl1pPr marL="479425" indent="-479425" algn="l" rtl="0" eaLnBrk="0" fontAlgn="base" hangingPunct="0">
        <a:spcBef>
          <a:spcPct val="20000"/>
        </a:spcBef>
        <a:spcAft>
          <a:spcPct val="0"/>
        </a:spcAft>
        <a:buChar char="•"/>
        <a:defRPr sz="4500">
          <a:solidFill>
            <a:schemeClr val="tx1"/>
          </a:solidFill>
          <a:latin typeface="+mn-lt"/>
          <a:ea typeface="+mn-ea"/>
          <a:cs typeface="+mn-cs"/>
        </a:defRPr>
      </a:lvl1pPr>
      <a:lvl2pPr marL="1039813" indent="-400050" algn="l" rtl="0" eaLnBrk="0" fontAlgn="base" hangingPunct="0">
        <a:spcBef>
          <a:spcPct val="20000"/>
        </a:spcBef>
        <a:spcAft>
          <a:spcPct val="0"/>
        </a:spcAft>
        <a:buChar char="–"/>
        <a:defRPr sz="3900">
          <a:solidFill>
            <a:schemeClr val="tx1"/>
          </a:solidFill>
          <a:latin typeface="+mn-lt"/>
        </a:defRPr>
      </a:lvl2pPr>
      <a:lvl3pPr marL="1600200" indent="-319088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</a:defRPr>
      </a:lvl3pPr>
      <a:lvl4pPr marL="2239963" indent="-31908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879725" indent="-319088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3520440" indent="-32004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4160520" indent="-32004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4800600" indent="-32004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5440680" indent="-32004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763" y="384175"/>
            <a:ext cx="11522075" cy="672009"/>
          </a:xfrm>
        </p:spPr>
        <p:txBody>
          <a:bodyPr/>
          <a:lstStyle/>
          <a:p>
            <a:pPr algn="r"/>
            <a:r>
              <a:rPr lang="ru-RU" sz="2400" b="1" i="1" dirty="0" smtClean="0">
                <a:solidFill>
                  <a:schemeClr val="bg1"/>
                </a:solidFill>
              </a:rPr>
              <a:t>Схема расположения земельного участка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 с кадастровым номером 35:21:0401011:62, ул. Ленина, 35</a:t>
            </a:r>
            <a:r>
              <a:rPr lang="ru-RU" sz="2400" b="1" i="1" dirty="0" smtClean="0"/>
              <a:t/>
            </a:r>
            <a:br>
              <a:rPr lang="ru-RU" sz="2400" b="1" i="1" dirty="0" smtClean="0"/>
            </a:br>
            <a:endParaRPr lang="ru-RU" sz="24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TVKLOC~1\AppData\Local\Temp\notes6030C8\~546302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" t="5914" r="1167" b="4305"/>
          <a:stretch/>
        </p:blipFill>
        <p:spPr bwMode="auto">
          <a:xfrm>
            <a:off x="394586" y="1272208"/>
            <a:ext cx="12054886" cy="786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52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55" descr="Без-имени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32850"/>
            <a:ext cx="12801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9261475"/>
            <a:ext cx="12801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/>
          <a:lstStyle>
            <a:lvl1pPr eaLnBrk="0" hangingPunct="0"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chemeClr val="bg1"/>
                </a:solidFill>
              </a:rPr>
              <a:t>УПРАВЛЕНИЕ АРХИТЕКТУРЫ И ГРАДОСТРОИТЕЛЬСТВА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4619302" y="192088"/>
            <a:ext cx="7974186" cy="86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7908" tIns="63959" rIns="127908" bIns="63959">
            <a:spAutoFit/>
          </a:bodyPr>
          <a:lstStyle>
            <a:lvl1pPr defTabSz="1279525" eaLnBrk="0" hangingPunct="0"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279525" eaLnBrk="0" hangingPunct="0">
              <a:spcBef>
                <a:spcPct val="20000"/>
              </a:spcBef>
              <a:buChar char="–"/>
              <a:defRPr sz="3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279525" eaLnBrk="0" hangingPunct="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279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279525" eaLnBrk="0" hangingPunct="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 dirty="0" smtClean="0">
                <a:solidFill>
                  <a:schemeClr val="bg1"/>
                </a:solidFill>
              </a:rPr>
              <a:t>Схема расположения земельных участков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 dirty="0" smtClean="0">
                <a:solidFill>
                  <a:schemeClr val="bg1"/>
                </a:solidFill>
              </a:rPr>
              <a:t>на кадастровом плане территории</a:t>
            </a:r>
          </a:p>
        </p:txBody>
      </p:sp>
      <p:sp>
        <p:nvSpPr>
          <p:cNvPr id="13" name="Номер слайда 8"/>
          <p:cNvSpPr txBox="1">
            <a:spLocks/>
          </p:cNvSpPr>
          <p:nvPr/>
        </p:nvSpPr>
        <p:spPr bwMode="auto">
          <a:xfrm>
            <a:off x="12233448" y="8937625"/>
            <a:ext cx="4953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F99C9DCA-7C1A-4A88-9C67-72B87184BE1E}" type="slidenum">
              <a:rPr lang="ru-RU" altLang="ru-RU" sz="1200" b="1">
                <a:solidFill>
                  <a:srgbClr val="000000"/>
                </a:solidFill>
              </a:rPr>
              <a:pPr algn="r"/>
              <a:t>2</a:t>
            </a:fld>
            <a:endParaRPr lang="ru-RU" altLang="ru-RU" sz="1200" b="1" dirty="0">
              <a:solidFill>
                <a:srgbClr val="000000"/>
              </a:solidFill>
            </a:endParaRPr>
          </a:p>
        </p:txBody>
      </p:sp>
      <p:pic>
        <p:nvPicPr>
          <p:cNvPr id="12" name="Picture 3" descr="D:\HDD\C\ДОКУМЕНТЫ\ПУБЛИЧНЫЕ СЛУШАНИЯ\ПУБЛИЧНЫЕ СЛУШАНИЯ 2018 год\Отклонен. от пред. парам. Ленина, 35 ПС 30.08.2018\мэрия раздел Ленина 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951" y="1349395"/>
            <a:ext cx="6452209" cy="758823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8000"/>
        </a:solidFill>
        <a:ln w="38100" cap="flat" cmpd="sng" algn="ctr">
          <a:solidFill>
            <a:srgbClr val="0066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8000"/>
        </a:solidFill>
        <a:ln w="38100" cap="flat" cmpd="sng" algn="ctr">
          <a:solidFill>
            <a:srgbClr val="0066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6502</TotalTime>
  <Words>17</Words>
  <Application>Microsoft Office PowerPoint</Application>
  <PresentationFormat>A3 (297x420 мм)</PresentationFormat>
  <Paragraphs>5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Оформление по умолчанию</vt:lpstr>
      <vt:lpstr>Схема расположения земельного участка  с кадастровым номером 35:21:0401011:62, ул. Ленина, 35 </vt:lpstr>
      <vt:lpstr>Презентация PowerPoint</vt:lpstr>
    </vt:vector>
  </TitlesOfParts>
  <Company>мэрия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Светлана</dc:creator>
  <cp:lastModifiedBy>tvklochihina</cp:lastModifiedBy>
  <cp:revision>1187</cp:revision>
  <cp:lastPrinted>2018-05-23T08:29:14Z</cp:lastPrinted>
  <dcterms:created xsi:type="dcterms:W3CDTF">2011-02-15T13:55:59Z</dcterms:created>
  <dcterms:modified xsi:type="dcterms:W3CDTF">2019-01-09T11:01:13Z</dcterms:modified>
</cp:coreProperties>
</file>